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719" r:id="rId6"/>
    <p:sldId id="724" r:id="rId7"/>
    <p:sldId id="720" r:id="rId8"/>
    <p:sldId id="732" r:id="rId9"/>
    <p:sldId id="722" r:id="rId10"/>
    <p:sldId id="72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07" d="100"/>
          <a:sy n="107" d="100"/>
        </p:scale>
        <p:origin x="1194" y="114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6/6/2016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June 03,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SME Meeting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18839"/>
              </p:ext>
            </p:extLst>
          </p:nvPr>
        </p:nvGraphicFramePr>
        <p:xfrm>
          <a:off x="238484" y="1227476"/>
          <a:ext cx="8663977" cy="3861512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30" y="1397099"/>
            <a:ext cx="8404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Discussions from previous meeting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Updates to Rater’s Dashboard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Demonstrations of Login Screens - using 3 different logins and their respective landing pages</a:t>
            </a:r>
            <a:endParaRPr lang="en-US" dirty="0">
              <a:latin typeface="+mn-lt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05/06/2016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David will put together the details of this specific </a:t>
            </a:r>
            <a:r>
              <a:rPr lang="en-US" sz="1600" dirty="0" smtClean="0"/>
              <a:t>situation </a:t>
            </a:r>
            <a:r>
              <a:rPr lang="en-US" sz="1600" dirty="0"/>
              <a:t>and </a:t>
            </a:r>
            <a:r>
              <a:rPr lang="en-US" sz="1600" dirty="0" smtClean="0"/>
              <a:t>sent out </a:t>
            </a:r>
            <a:r>
              <a:rPr lang="en-US" sz="1600" dirty="0"/>
              <a:t>to Elizabeth so that we can reach the right audience to discuss the possible use </a:t>
            </a:r>
            <a:r>
              <a:rPr lang="en-US" sz="1600" dirty="0" smtClean="0"/>
              <a:t>case – Initial draft is with Elizabeth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David will also send out the possible timeframe on 2012 - when this started </a:t>
            </a:r>
            <a:r>
              <a:rPr lang="en-US" sz="1600" dirty="0" smtClean="0"/>
              <a:t>happening - done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David will also send out the Logical grouping - of diagnostics code and possibly convey which groups occur most </a:t>
            </a:r>
            <a:r>
              <a:rPr lang="en-US" sz="1600" dirty="0" smtClean="0"/>
              <a:t>common – Sent to Matt and Paul</a:t>
            </a:r>
            <a:endParaRPr lang="en-US" sz="1600" dirty="0"/>
          </a:p>
          <a:p>
            <a:r>
              <a:rPr lang="en-US" sz="1600" b="1" dirty="0"/>
              <a:t>Action Items from </a:t>
            </a:r>
            <a:r>
              <a:rPr lang="en-US" sz="1600" b="1" dirty="0" smtClean="0"/>
              <a:t>05/20/2016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Date of Contention – should be addressed in a different way</a:t>
            </a:r>
          </a:p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06/02/2016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0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9B488-D971-481D-8D8F-E36362E460B9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b728bc40-9ebe-4226-96b8-7eafc62ec4c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35392</TotalTime>
  <Words>293</Words>
  <Application>Microsoft Office PowerPoint</Application>
  <PresentationFormat>On-screen Show (4:3)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Symbol</vt:lpstr>
      <vt:lpstr>Wingdings</vt:lpstr>
      <vt:lpstr>Office Theme</vt:lpstr>
      <vt:lpstr>BCDSS – SME Meeting</vt:lpstr>
      <vt:lpstr>BCDSS – SME Meeting Attendance</vt:lpstr>
      <vt:lpstr>BCDSS – SME Meeting Agenda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3583</cp:revision>
  <cp:lastPrinted>2011-11-01T18:32:37Z</cp:lastPrinted>
  <dcterms:created xsi:type="dcterms:W3CDTF">2015-07-14T15:57:28Z</dcterms:created>
  <dcterms:modified xsi:type="dcterms:W3CDTF">2016-06-06T13:25:01Z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