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719" r:id="rId6"/>
    <p:sldId id="724" r:id="rId7"/>
    <p:sldId id="720" r:id="rId8"/>
    <p:sldId id="725" r:id="rId9"/>
    <p:sldId id="726" r:id="rId10"/>
    <p:sldId id="721" r:id="rId11"/>
    <p:sldId id="722" r:id="rId12"/>
    <p:sldId id="723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112" d="100"/>
          <a:sy n="112" d="100"/>
        </p:scale>
        <p:origin x="1044" y="108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5/23/2016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9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0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2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1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– SME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May 20, </a:t>
            </a:r>
            <a:r>
              <a:rPr lang="en-US" dirty="0">
                <a:latin typeface="+mn-lt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</a:t>
            </a:r>
            <a:r>
              <a:rPr lang="en-US" dirty="0" smtClean="0"/>
              <a:t>SME Meeting</a:t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86493"/>
              </p:ext>
            </p:extLst>
          </p:nvPr>
        </p:nvGraphicFramePr>
        <p:xfrm>
          <a:off x="238484" y="1227476"/>
          <a:ext cx="8663977" cy="4042566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Brian Stevenson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A.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Karla Leal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430" y="1397099"/>
            <a:ext cx="8404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Discussions from previous meeting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</a:rPr>
              <a:t>Exceptions Analysis for Ear Related Supplemental </a:t>
            </a:r>
            <a:r>
              <a:rPr lang="en-US" dirty="0" smtClean="0">
                <a:latin typeface="+mn-lt"/>
              </a:rPr>
              <a:t>Claims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Wireframes related to Rater’s Dashboard -  CJ</a:t>
            </a:r>
            <a:endParaRPr lang="en-US" dirty="0">
              <a:latin typeface="+mn-lt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Questions</a:t>
            </a:r>
            <a:endParaRPr lang="en-US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 smtClean="0"/>
              <a:t>Wireframes – Rater’s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9" y="1323569"/>
            <a:ext cx="8437069" cy="533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2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 smtClean="0"/>
              <a:t>Wireframes – Rater’s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9" y="1355629"/>
            <a:ext cx="8702509" cy="547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1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Action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33522" y="1406106"/>
            <a:ext cx="8396409" cy="4886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/>
              <a:t>Action Items from 04/29/2016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CJ/Ganesh to share the updated Epics and User stories with Elizabeth and team – Sent the updated RTM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CJ/Ganesh to come up with the plan for the upcoming Story board discussion for the next SME call – CJ is meeting with Elizabeth on a regular basis</a:t>
            </a:r>
          </a:p>
          <a:p>
            <a:r>
              <a:rPr lang="en-US" sz="1600" b="1" dirty="0"/>
              <a:t>Action Items from </a:t>
            </a:r>
            <a:r>
              <a:rPr lang="en-US" sz="1600" b="1" dirty="0" smtClean="0"/>
              <a:t>05/06/2016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David will put together the details of this specific </a:t>
            </a:r>
            <a:r>
              <a:rPr lang="en-US" sz="1600" dirty="0" smtClean="0"/>
              <a:t>situation </a:t>
            </a:r>
            <a:r>
              <a:rPr lang="en-US" sz="1600" dirty="0"/>
              <a:t>and </a:t>
            </a:r>
            <a:r>
              <a:rPr lang="en-US" sz="1600" dirty="0" smtClean="0"/>
              <a:t>sent out </a:t>
            </a:r>
            <a:r>
              <a:rPr lang="en-US" sz="1600" dirty="0"/>
              <a:t>to Elizabeth so that we can reach the right audience to discuss the possible use </a:t>
            </a:r>
            <a:r>
              <a:rPr lang="en-US" sz="1600" dirty="0" smtClean="0"/>
              <a:t>case – Initial draft is with Elizabeth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David will also send out the possible timeframe on 2012 - when this started </a:t>
            </a:r>
            <a:r>
              <a:rPr lang="en-US" sz="1600" dirty="0" smtClean="0"/>
              <a:t>happening - done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David will also send out the Logical grouping - of diagnostics code and possibly convey which groups occur most </a:t>
            </a:r>
            <a:r>
              <a:rPr lang="en-US" sz="1600" dirty="0" smtClean="0"/>
              <a:t>common – Sent to Matt and Paul</a:t>
            </a:r>
            <a:endParaRPr lang="en-US" sz="1600" dirty="0"/>
          </a:p>
          <a:p>
            <a:r>
              <a:rPr lang="en-US" sz="1600" b="1" dirty="0"/>
              <a:t>Action Items </a:t>
            </a:r>
            <a:r>
              <a:rPr lang="en-US" sz="1600" b="1"/>
              <a:t>from </a:t>
            </a:r>
            <a:r>
              <a:rPr lang="en-US" sz="1600" b="1" smtClean="0"/>
              <a:t>05/20/2016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Date of Contention – should be addressed in a different way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75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Props1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69B488-D971-481D-8D8F-E36362E460B9}">
  <ds:schemaRefs>
    <ds:schemaRef ds:uri="http://schemas.openxmlformats.org/package/2006/metadata/core-properties"/>
    <ds:schemaRef ds:uri="b728bc40-9ebe-4226-96b8-7eafc62ec4c6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35277</TotalTime>
  <Words>354</Words>
  <Application>Microsoft Office PowerPoint</Application>
  <PresentationFormat>On-screen Show (4:3)</PresentationFormat>
  <Paragraphs>95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Symbol</vt:lpstr>
      <vt:lpstr>Wingdings</vt:lpstr>
      <vt:lpstr>Office Theme</vt:lpstr>
      <vt:lpstr>BCDSS – SME Meeting</vt:lpstr>
      <vt:lpstr>BCDSS – SME Meeting Attendance</vt:lpstr>
      <vt:lpstr>BCDSS – SME Meeting Agenda</vt:lpstr>
      <vt:lpstr>BCDSS – SME Meeting Wireframes – Rater’s Dashboard</vt:lpstr>
      <vt:lpstr>BCDSS – SME Meeting Wireframes – Rater’s Dashboard</vt:lpstr>
      <vt:lpstr>BCDSS – SME Meeting Action Items</vt:lpstr>
      <vt:lpstr>BCDSS – SME Meeting Questions</vt:lpstr>
      <vt:lpstr>BCDSS – SME Meeting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3568</cp:revision>
  <cp:lastPrinted>2011-11-01T18:32:37Z</cp:lastPrinted>
  <dcterms:created xsi:type="dcterms:W3CDTF">2015-07-14T15:57:28Z</dcterms:created>
  <dcterms:modified xsi:type="dcterms:W3CDTF">2016-05-23T20:29:35Z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