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January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Result page updates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Agree/Disagree functionality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Hyperlinks for more details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Save option for storing the results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UI / UX defects for better application navigation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EAR model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19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EAR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processing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begin validate Ear calculations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 – will include both Knee and Ear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Test Environment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Reports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Edit Model functionality to update CDD values for a specific pattern ID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January 6,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133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294</cp:revision>
  <dcterms:created xsi:type="dcterms:W3CDTF">2016-02-25T13:58:50Z</dcterms:created>
  <dcterms:modified xsi:type="dcterms:W3CDTF">2017-01-06T16:33:38Z</dcterms:modified>
</cp:coreProperties>
</file>