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815-AF65-4A0B-8F16-97C3C0BDD3DB}" type="datetime1">
              <a:rPr lang="en-US" sz="1800" kern="0">
                <a:solidFill>
                  <a:sysClr val="windowText" lastClr="000000"/>
                </a:solidFill>
              </a:rPr>
              <a:pPr/>
              <a:t>2/25/2016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029" y="694944"/>
            <a:ext cx="373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308" y="1645920"/>
            <a:ext cx="5925312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Delivered RTM (updated)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Conducted Presentation for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Continued optimization/Refinement of the EAR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Conducted Working Sessions for Design Discussion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Prepared Design Diagrams and slides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Participated in presentation of the model status and initial system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312" y="4133088"/>
            <a:ext cx="5902452" cy="222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NEXT STEPS</a:t>
            </a:r>
          </a:p>
          <a:p>
            <a:r>
              <a:rPr lang="en-US" sz="1600" dirty="0">
                <a:solidFill>
                  <a:schemeClr val="tx1"/>
                </a:solidFill>
              </a:rPr>
              <a:t>1) Conduct refinements of the EAR model and prepare for verification testing (and submission to government in DRAFT for review)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2) Conduct pattern development and analysis for model of the KNEE </a:t>
            </a:r>
          </a:p>
          <a:p>
            <a:r>
              <a:rPr lang="en-US" sz="1600" dirty="0">
                <a:solidFill>
                  <a:schemeClr val="tx1"/>
                </a:solidFill>
              </a:rPr>
              <a:t>3) Provide updated Summary User Stories for refinement of the RTM and initial development of the backlog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2764" y="1645920"/>
            <a:ext cx="5893308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Access to GitHub  - Some  team members need to receive access, some  need to be able to push to the GitHub. Monica will contact developers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Schedule – needs to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Type of information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Onboarding Docs, PIV Cards, Certs, Fingerprints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4768" y="4133088"/>
            <a:ext cx="5861304" cy="222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RISKS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1) If new verification data is not reveal for the analytical enhancements to the EAR (and other) model then  there might not be sufficiently quantify "trajectory" to maintain necessary accuracy levels (Impact: MODERATE)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2) If the nature of the knee-related disabilities are sufficiently different from those for the EAR then the methodo2logy could require significant revision (Impact: MODERATE) 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227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14</cp:revision>
  <dcterms:created xsi:type="dcterms:W3CDTF">2016-02-25T13:58:50Z</dcterms:created>
  <dcterms:modified xsi:type="dcterms:W3CDTF">2016-02-25T21:23:59Z</dcterms:modified>
</cp:coreProperties>
</file>