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1A1-EBD4-4F7C-A2DC-DFE40A122157}" type="datetime1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7D24-38C5-4384-8BA5-0D557E922A4F}" type="datetime1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7F20-2A50-41C6-9A6F-A366AC1A394A}" type="datetime1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3C7F-EE62-4642-AE94-E76AB6A333D3}" type="datetime1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7CEA-7EE2-40EA-818E-A4A0ADB4BFD9}" type="datetime1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7D-CADE-4A71-BF03-E9968CFCBC1B}" type="datetime1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817-F26A-4556-ABEA-6B41774FEE4C}" type="datetime1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773-806F-46B1-8B64-73C9774FD7C9}" type="datetime1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F418-6D30-40B6-8769-5B278A8F4D97}" type="datetime1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3CE-457F-40E2-BC29-9E3C766EC953}" type="datetime1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C89-42BC-4F43-9C04-78DB2A6B2390}" type="datetime1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1429-0017-424B-8D9F-F4C3814154C0}" type="datetime1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GitHub%20Access.xls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kern="0" dirty="0">
                <a:solidFill>
                  <a:sysClr val="windowText" lastClr="000000"/>
                </a:solidFill>
              </a:rPr>
              <a:t>3/4/2016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58029" y="694944"/>
            <a:ext cx="3733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BCDS Weekly Status Report</a:t>
            </a: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PM: Rebecca Garcia De Jesus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308" y="1645920"/>
            <a:ext cx="5925312" cy="242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ACCOMPLISHMENTS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Delivered RTM (updated)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Completed gap analysis of logical data model for the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Continued optimization/Refinement of the EAR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Conducted Working Sessions for DB Design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Identified high level tasks to update project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Build out the initial knee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Extracted requirements from presentation/discussion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Conducted February’s RTM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Developed whitepaper : Conceptual Design of BCDS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Built/Formatted Ear Model Performance Evaluation (Coverage / Accuracy)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0312" y="4133088"/>
            <a:ext cx="5902452" cy="2223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NEXT STEPS</a:t>
            </a:r>
          </a:p>
          <a:p>
            <a:r>
              <a:rPr lang="en-US" sz="1600" dirty="0">
                <a:solidFill>
                  <a:schemeClr val="tx1"/>
                </a:solidFill>
              </a:rPr>
              <a:t>1) Finalize the EAR model and prepare for verification testing (and submission to government in DRAFT for review) </a:t>
            </a:r>
          </a:p>
          <a:p>
            <a:r>
              <a:rPr lang="en-US" sz="1600" dirty="0">
                <a:solidFill>
                  <a:schemeClr val="tx1"/>
                </a:solidFill>
              </a:rPr>
              <a:t>2) Conduct pattern development and analysis for model of the KNEE </a:t>
            </a:r>
          </a:p>
          <a:p>
            <a:r>
              <a:rPr lang="en-US" sz="1600" dirty="0">
                <a:solidFill>
                  <a:schemeClr val="tx1"/>
                </a:solidFill>
              </a:rPr>
              <a:t>3) Generate a model for the repository with a static management approach</a:t>
            </a:r>
          </a:p>
          <a:p>
            <a:r>
              <a:rPr lang="en-US" sz="1600" dirty="0">
                <a:solidFill>
                  <a:schemeClr val="tx1"/>
                </a:solidFill>
              </a:rPr>
              <a:t>4) Update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2764" y="1645920"/>
            <a:ext cx="5893308" cy="242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3" action="ppaction://hlinkfile"/>
              </a:rPr>
              <a:t>Access to GitHub  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Schedule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Onboarding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Invoices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44768" y="4133088"/>
            <a:ext cx="5861304" cy="2223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RISKS</a:t>
            </a:r>
          </a:p>
          <a:p>
            <a:r>
              <a:rPr lang="en-US" sz="1600" dirty="0">
                <a:solidFill>
                  <a:schemeClr val="tx1"/>
                </a:solidFill>
              </a:rPr>
              <a:t>1) If new verification data is not reveal for the analytical enhancements to the EAR (and other) model then  there might not be sufficiently quantify "trajectory" to maintain necessary accuracy levels (Impact: MODERATE) </a:t>
            </a:r>
          </a:p>
          <a:p>
            <a:r>
              <a:rPr lang="en-US" sz="1600" dirty="0">
                <a:solidFill>
                  <a:schemeClr val="tx1"/>
                </a:solidFill>
              </a:rPr>
              <a:t>2) If the nature of the knee-related disabilities are sufficiently different from those for the EAR then the methodo2logy could require significant revision (Impact: MODERATE) </a:t>
            </a:r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211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Rebecca Garcia DeJesus</cp:lastModifiedBy>
  <cp:revision>22</cp:revision>
  <dcterms:created xsi:type="dcterms:W3CDTF">2016-02-25T13:58:50Z</dcterms:created>
  <dcterms:modified xsi:type="dcterms:W3CDTF">2016-03-04T04:31:55Z</dcterms:modified>
</cp:coreProperties>
</file>