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01A1-EBD4-4F7C-A2DC-DFE40A122157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7D24-38C5-4384-8BA5-0D557E922A4F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20-2A50-41C6-9A6F-A366AC1A394A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C7F-EE62-4642-AE94-E76AB6A333D3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7CEA-7EE2-40EA-818E-A4A0ADB4BFD9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307D-CADE-4A71-BF03-E9968CFCBC1B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817-F26A-4556-ABEA-6B41774FEE4C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D773-806F-46B1-8B64-73C9774FD7C9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F418-6D30-40B6-8769-5B278A8F4D97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3CE-457F-40E2-BC29-9E3C766EC953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C89-42BC-4F43-9C04-78DB2A6B2390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1429-0017-424B-8D9F-F4C3814154C0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0" dirty="0">
                <a:solidFill>
                  <a:sysClr val="windowText" lastClr="000000"/>
                </a:solidFill>
              </a:rPr>
              <a:t>3/11/2016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8029" y="694944"/>
            <a:ext cx="373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BCDS Weekly Status Report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PM: Rebecca Garcia De Jesus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308" y="1645920"/>
            <a:ext cx="5925312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ACCOMPLISHMENTS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Completed 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February’s RTM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Updated project schedule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312" y="4133088"/>
            <a:ext cx="5902452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NEXT STEPS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Finalize the Knee model </a:t>
            </a:r>
          </a:p>
          <a:p>
            <a:r>
              <a:rPr lang="en-US" sz="1400" dirty="0">
                <a:solidFill>
                  <a:schemeClr val="tx1"/>
                </a:solidFill>
              </a:rPr>
              <a:t>2) Prepare for verification testing of the Ear Model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Deliver Ear Model to customer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4) Conduct pattern development and analysis for model of the KNEE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5) Update backlog</a:t>
            </a:r>
          </a:p>
          <a:p>
            <a:r>
              <a:rPr lang="en-US" sz="1400" dirty="0">
                <a:solidFill>
                  <a:schemeClr val="tx1"/>
                </a:solidFill>
              </a:rPr>
              <a:t>6) Develop wireframes to discuss in SME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3620" y="1644336"/>
            <a:ext cx="5893308" cy="242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 Structure 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Onboarding: Ganesh Panneer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Resources: Monica </a:t>
            </a:r>
            <a:r>
              <a:rPr lang="en-US" dirty="0" err="1">
                <a:solidFill>
                  <a:schemeClr val="tx1"/>
                </a:solidFill>
              </a:rPr>
              <a:t>Mohler</a:t>
            </a:r>
            <a:r>
              <a:rPr lang="en-US" dirty="0">
                <a:solidFill>
                  <a:schemeClr val="tx1"/>
                </a:solidFill>
              </a:rPr>
              <a:t> (Last day: Mar 11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4768" y="4133088"/>
            <a:ext cx="5861304" cy="222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400" dirty="0">
                <a:solidFill>
                  <a:schemeClr val="tx1"/>
                </a:solidFill>
              </a:rPr>
              <a:t>1) If new verification data is not reveal for the analytical enhancements to the EAR (and other) model then  there might not be sufficiently quantify "trajectory" to maintain necessary accuracy levels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2) If the nature of the knee-related disabilities are sufficiently different from those for the EAR then the methodo2logy could require significant revision (Impact: MODERATE)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3) If new data is required to  be added to the models then a new table structure and matrix data will  need to be developed</a:t>
            </a:r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193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Rebecca Garcia DeJesus</cp:lastModifiedBy>
  <cp:revision>29</cp:revision>
  <dcterms:created xsi:type="dcterms:W3CDTF">2016-02-25T13:58:50Z</dcterms:created>
  <dcterms:modified xsi:type="dcterms:W3CDTF">2016-03-11T14:33:41Z</dcterms:modified>
</cp:coreProperties>
</file>