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3/18/2016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58029" y="694944"/>
            <a:ext cx="373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BCDS Weekly Status Report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308" y="1645920"/>
            <a:ext cx="5925312" cy="242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ACCOMPLISHMENTS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Updated Ear Model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Updated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Updated project schedule</a:t>
            </a:r>
          </a:p>
        </p:txBody>
      </p:sp>
      <p:sp>
        <p:nvSpPr>
          <p:cNvPr id="8" name="Rectangle 7"/>
          <p:cNvSpPr/>
          <p:nvPr/>
        </p:nvSpPr>
        <p:spPr>
          <a:xfrm>
            <a:off x="210312" y="4133088"/>
            <a:ext cx="5902452" cy="222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NEXT STEPS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Deliver Ear Model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</a:rPr>
              <a:t>Finalize the Knee model </a:t>
            </a:r>
          </a:p>
          <a:p>
            <a:r>
              <a:rPr lang="en-US" sz="1400" dirty="0">
                <a:solidFill>
                  <a:schemeClr val="tx1"/>
                </a:solidFill>
              </a:rPr>
              <a:t>3)     Prepare for verification testing of the Ear Model</a:t>
            </a:r>
          </a:p>
          <a:p>
            <a:r>
              <a:rPr lang="en-US" sz="1400" dirty="0">
                <a:solidFill>
                  <a:schemeClr val="tx1"/>
                </a:solidFill>
              </a:rPr>
              <a:t>4)     Conduct pattern development and analysis for model of the KNEE </a:t>
            </a:r>
          </a:p>
          <a:p>
            <a:r>
              <a:rPr lang="en-US" sz="1400" dirty="0">
                <a:solidFill>
                  <a:schemeClr val="tx1"/>
                </a:solidFill>
              </a:rPr>
              <a:t>5)     Update backlog</a:t>
            </a:r>
          </a:p>
          <a:p>
            <a:r>
              <a:rPr lang="en-US" sz="1400" dirty="0">
                <a:solidFill>
                  <a:schemeClr val="tx1"/>
                </a:solidFill>
              </a:rPr>
              <a:t>6)     Work on end-of-month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3620" y="1644336"/>
            <a:ext cx="5893308" cy="242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GitHub  Structure  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Onboarding: Ganesh Panneer,  Bhupinder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Resources: No changes to report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44768" y="4133088"/>
            <a:ext cx="5861304" cy="222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RISKS</a:t>
            </a:r>
          </a:p>
          <a:p>
            <a:r>
              <a:rPr lang="en-US" sz="1400" dirty="0">
                <a:solidFill>
                  <a:schemeClr val="tx1"/>
                </a:solidFill>
              </a:rPr>
              <a:t>1) If new verification data is not reveal for the analytical enhancements to the EAR (and other) model then  there might not be sufficiently quantify "trajectory" to maintain necessary accuracy levels (Impact: MODERATE)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2) If the nature of the knee-related disabilities are sufficiently different from those for the EAR then the methodo2logy could require significant revision (Impact: MODERATE)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3) If new data is required to  be added to the models then a new table structure and matrix data will  need to be developed</a:t>
            </a: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178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32</cp:revision>
  <dcterms:created xsi:type="dcterms:W3CDTF">2016-02-25T13:58:50Z</dcterms:created>
  <dcterms:modified xsi:type="dcterms:W3CDTF">2016-03-18T02:22:47Z</dcterms:modified>
</cp:coreProperties>
</file>