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E781-64C2-4D0F-9106-BA9FE6418631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E286-D3DE-4C7D-BF8D-B494A23B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375C6-544A-4836-8F37-DD2EE86BD90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72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01A1-EBD4-4F7C-A2DC-DFE40A122157}" type="datetime1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7D24-38C5-4384-8BA5-0D557E922A4F}" type="datetime1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7F20-2A50-41C6-9A6F-A366AC1A394A}" type="datetime1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3200" normalizeH="0" baseline="0">
                <a:ln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3C7F-EE62-4642-AE94-E76AB6A333D3}" type="datetime1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236" y="152402"/>
            <a:ext cx="2633528" cy="5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7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7CEA-7EE2-40EA-818E-A4A0ADB4BFD9}" type="datetime1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307D-CADE-4A71-BF03-E9968CFCBC1B}" type="datetime1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5817-F26A-4556-ABEA-6B41774FEE4C}" type="datetime1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D773-806F-46B1-8B64-73C9774FD7C9}" type="datetime1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F418-6D30-40B6-8769-5B278A8F4D97}" type="datetime1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D3CE-457F-40E2-BC29-9E3C766EC953}" type="datetime1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C89-42BC-4F43-9C04-78DB2A6B2390}" type="datetime1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1429-0017-424B-8D9F-F4C3814154C0}" type="datetime1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875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z="1800" ker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sz="1800" kern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0312" y="1656080"/>
            <a:ext cx="11804904" cy="470027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Clr>
                <a:srgbClr val="154F82"/>
              </a:buClr>
              <a:buNone/>
            </a:pPr>
            <a:endParaRPr lang="en-US" sz="3600" b="1" dirty="0">
              <a:ln w="12700">
                <a:noFill/>
              </a:ln>
              <a:latin typeface="Arial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kern="0" dirty="0">
                <a:solidFill>
                  <a:sysClr val="windowText" lastClr="000000"/>
                </a:solidFill>
              </a:rPr>
              <a:t>4/01/2016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58029" y="694944"/>
            <a:ext cx="3733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BCDS Weekly Status Report</a:t>
            </a:r>
          </a:p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PM: Rebecca Garcia De Jesus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3736" y="1644335"/>
            <a:ext cx="5925312" cy="212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ACCOMPLISHMENTS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Updated Ear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Updated Backlog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Updated SDD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Updated Project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Updated CPMP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Some team members received access to the FTL-GC</a:t>
            </a:r>
          </a:p>
        </p:txBody>
      </p:sp>
      <p:sp>
        <p:nvSpPr>
          <p:cNvPr id="8" name="Rectangle 7"/>
          <p:cNvSpPr/>
          <p:nvPr/>
        </p:nvSpPr>
        <p:spPr>
          <a:xfrm>
            <a:off x="173736" y="3778123"/>
            <a:ext cx="5939028" cy="2578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NEXT STEPS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tx1"/>
                </a:solidFill>
              </a:rPr>
              <a:t>Deliver Ear Model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tx1"/>
                </a:solidFill>
              </a:rPr>
              <a:t>Finalize the Knee model </a:t>
            </a:r>
          </a:p>
          <a:p>
            <a:r>
              <a:rPr lang="en-US" sz="1400" dirty="0">
                <a:solidFill>
                  <a:schemeClr val="tx1"/>
                </a:solidFill>
              </a:rPr>
              <a:t>3)     Prepare for verification testing of the Ear Model</a:t>
            </a:r>
          </a:p>
          <a:p>
            <a:r>
              <a:rPr lang="en-US" sz="1400" dirty="0">
                <a:solidFill>
                  <a:schemeClr val="tx1"/>
                </a:solidFill>
              </a:rPr>
              <a:t>4)     Conduct pattern development and analysis for model of the KNEE </a:t>
            </a:r>
          </a:p>
          <a:p>
            <a:r>
              <a:rPr lang="en-US" sz="1400" dirty="0">
                <a:solidFill>
                  <a:schemeClr val="tx1"/>
                </a:solidFill>
              </a:rPr>
              <a:t>5)     Deliver SDD and RTM</a:t>
            </a:r>
          </a:p>
          <a:p>
            <a:r>
              <a:rPr lang="en-US" sz="1400" dirty="0">
                <a:solidFill>
                  <a:schemeClr val="tx1"/>
                </a:solidFill>
              </a:rPr>
              <a:t>6)     Update RTM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03620" y="1644335"/>
            <a:ext cx="5893308" cy="1590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Onboarding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Resources: No changes to report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35624" y="3234603"/>
            <a:ext cx="5870448" cy="3121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RISKS</a:t>
            </a:r>
          </a:p>
          <a:p>
            <a:r>
              <a:rPr lang="en-US" sz="1400" dirty="0">
                <a:solidFill>
                  <a:schemeClr val="tx1"/>
                </a:solidFill>
              </a:rPr>
              <a:t>1) If new verification data is not reveal for the analytical enhancements to the EAR (and other) model then  there might not be sufficiently quantify "trajectory" to maintain necessary accuracy levels (Impact: MODERATE) 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2) If the nature of the knee-related disabilities are sufficiently different from those for the EAR then </a:t>
            </a:r>
            <a:r>
              <a:rPr lang="en-US" sz="1400">
                <a:solidFill>
                  <a:schemeClr val="tx1"/>
                </a:solidFill>
              </a:rPr>
              <a:t>the methodology </a:t>
            </a:r>
            <a:r>
              <a:rPr lang="en-US" sz="1400" dirty="0">
                <a:solidFill>
                  <a:schemeClr val="tx1"/>
                </a:solidFill>
              </a:rPr>
              <a:t>could require significant revision (Impact: MODERATE) 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3) If new data is required to  be added to the models then a new table structure and matrix data will  need to be developed</a:t>
            </a:r>
          </a:p>
        </p:txBody>
      </p:sp>
    </p:spTree>
    <p:extLst>
      <p:ext uri="{BB962C8B-B14F-4D97-AF65-F5344CB8AC3E}">
        <p14:creationId xmlns:p14="http://schemas.microsoft.com/office/powerpoint/2010/main" val="25963956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180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Garcia DeJesus</dc:creator>
  <cp:lastModifiedBy>Rebecca Garcia DeJesus</cp:lastModifiedBy>
  <cp:revision>39</cp:revision>
  <dcterms:created xsi:type="dcterms:W3CDTF">2016-02-25T13:58:50Z</dcterms:created>
  <dcterms:modified xsi:type="dcterms:W3CDTF">2016-04-01T13:35:32Z</dcterms:modified>
</cp:coreProperties>
</file>