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4/08/2016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Ear and Knee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RTM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Some team members received access to the FTL-GC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pattern development and analysis for both the Ear model and the KNEE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SME meeting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25312" cy="2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Ear Model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Knee Model 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SDD</a:t>
            </a:r>
          </a:p>
          <a:p>
            <a:r>
              <a:rPr lang="en-US" sz="1600" dirty="0">
                <a:solidFill>
                  <a:schemeClr val="tx1"/>
                </a:solidFill>
              </a:rPr>
              <a:t>4)     Begin Backlog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893308" cy="212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Private Github for Configuration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Resources: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Adding Dominic Yeh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Removal of Steve Starosto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Adding Chiranjeevi Puttaswamy (CJ)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COR Transition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9048" y="3766378"/>
            <a:ext cx="5907024" cy="258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2) If the nature of the knee-related disabilities are sufficiently different from those for the EAR then the methodology could require significant revision (Impact: MODERATE) . Status: Close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200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46</cp:revision>
  <dcterms:created xsi:type="dcterms:W3CDTF">2016-02-25T13:58:50Z</dcterms:created>
  <dcterms:modified xsi:type="dcterms:W3CDTF">2016-04-07T19:17:59Z</dcterms:modified>
</cp:coreProperties>
</file>