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01A1-EBD4-4F7C-A2DC-DFE40A122157}" type="datetime1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7D24-38C5-4384-8BA5-0D557E922A4F}" type="datetime1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7F20-2A50-41C6-9A6F-A366AC1A394A}" type="datetime1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3C7F-EE62-4642-AE94-E76AB6A333D3}" type="datetime1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7CEA-7EE2-40EA-818E-A4A0ADB4BFD9}" type="datetime1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307D-CADE-4A71-BF03-E9968CFCBC1B}" type="datetime1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5817-F26A-4556-ABEA-6B41774FEE4C}" type="datetime1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773-806F-46B1-8B64-73C9774FD7C9}" type="datetime1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F418-6D30-40B6-8769-5B278A8F4D97}" type="datetime1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3CE-457F-40E2-BC29-9E3C766EC953}" type="datetime1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C89-42BC-4F43-9C04-78DB2A6B2390}" type="datetime1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1429-0017-424B-8D9F-F4C3814154C0}" type="datetime1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kern="0" dirty="0">
                <a:solidFill>
                  <a:sysClr val="windowText" lastClr="000000"/>
                </a:solidFill>
              </a:rPr>
              <a:t>4/15/2016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86507" y="694944"/>
            <a:ext cx="3905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BCDSS Weekly Status Report</a:t>
            </a:r>
          </a:p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PM: Rebecca Garcia De Jesus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736" y="1644335"/>
            <a:ext cx="5404104" cy="229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ACCOMPLISHMENTS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Deliver the Ear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Deliver the Knee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Deliver the SDD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Updated Project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Conducted meeting with SMEs for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Conducted SME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Conducted technical meeting with BC and Brian</a:t>
            </a:r>
          </a:p>
        </p:txBody>
      </p:sp>
      <p:sp>
        <p:nvSpPr>
          <p:cNvPr id="8" name="Rectangle 7"/>
          <p:cNvSpPr/>
          <p:nvPr/>
        </p:nvSpPr>
        <p:spPr>
          <a:xfrm>
            <a:off x="173736" y="3941064"/>
            <a:ext cx="5404104" cy="2415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NEXT STEPS</a:t>
            </a: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Deliver the Ear Model</a:t>
            </a: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Deliver the Knee Model </a:t>
            </a: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Deliver the SDD</a:t>
            </a:r>
          </a:p>
          <a:p>
            <a:r>
              <a:rPr lang="en-US" sz="1600" dirty="0">
                <a:solidFill>
                  <a:schemeClr val="tx1"/>
                </a:solidFill>
              </a:rPr>
              <a:t>4)    Schedule Backlog meetings,  Retrospective/Demo meetings, Planning Sprint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96128" y="1644335"/>
            <a:ext cx="6387084" cy="229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Private Github for Configuration File (will be processed later)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Onboarding: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Dominic Yeh (Developer)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Chiranjeevi Puttaswamy (CJ) (Requirements Analyst)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Resources: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Removal of Danielle Dunn (last day 04/15)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Data file incomplete (BC is fixing the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DB apps  (MongoDB</a:t>
            </a:r>
            <a:r>
              <a:rPr lang="en-US" sz="1600">
                <a:solidFill>
                  <a:schemeClr val="tx1"/>
                </a:solidFill>
              </a:rPr>
              <a:t>, Oracle)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77840" y="3952808"/>
            <a:ext cx="6428232" cy="240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RISKS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tx1"/>
                </a:solidFill>
              </a:rPr>
              <a:t>If new verification data is not reveal for the analytical enhancements to the EAR (and other) model then  there might not be sufficiently quantify "trajectory" to maintain necessary accuracy levels (Impact: Low) 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tx1"/>
                </a:solidFill>
              </a:rPr>
              <a:t>If the Technical Writer is not available by May then the  deliverables due at the end of the month could be jeopardized and the development process could be impacted.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3) If new data is required to  be added to the models then a new table structure and matrix data will  need to be developed. Low. Status:  Pending</a:t>
            </a:r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228</Words>
  <Application>Microsoft Office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Rebecca Garcia DeJesus</cp:lastModifiedBy>
  <cp:revision>50</cp:revision>
  <dcterms:created xsi:type="dcterms:W3CDTF">2016-02-25T13:58:50Z</dcterms:created>
  <dcterms:modified xsi:type="dcterms:W3CDTF">2016-04-14T19:47:45Z</dcterms:modified>
</cp:coreProperties>
</file>