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4/15/2016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507" y="694944"/>
            <a:ext cx="390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404104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 RTM with technical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Established recurring meetings for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Collected templates for Collaborative Development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Conducted meeting with SMEs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Reviewed wireframes with 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Established process to update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Established document owners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404104" cy="241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Update the Ear/Knee Models and the SDD per gov comments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Planning Sprint Meeting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Established weight of user stories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Create tasks for team members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 startAt="4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6128" y="1644335"/>
            <a:ext cx="6419088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Private Github for Configuration File (will be processed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Onboarding - Jeffrey Bamba fingerprints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Collaborative Development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Cutoff date for screenshots of Github  (all folders?)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Redaction Tool for cleanup of VA Sensitive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Combination of  Installation and Sys Admin Guides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Combination of the Developer Guide and Technical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Acceptance of Deliverables – SDD, Ear/Knee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7840" y="3952808"/>
            <a:ext cx="6428232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If new verification data is not reveal for the analytical enhancements to the EAR (and other) model then  there might not be sufficiently quantify "trajectory" to maintain necessary accuracy levels (Impact: Low)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If the Technical Writer is not available by May then the  deliverables due at the end of the month could be jeopardized and the development process could be impacted.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3) If new data is required to  be added to the models then a new table structure and matrix data will  need to be developed. Low. Status:  Pending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243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60</cp:revision>
  <dcterms:created xsi:type="dcterms:W3CDTF">2016-02-25T13:58:50Z</dcterms:created>
  <dcterms:modified xsi:type="dcterms:W3CDTF">2016-04-22T14:29:15Z</dcterms:modified>
</cp:coreProperties>
</file>