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1A1-EBD4-4F7C-A2DC-DFE40A122157}" type="datetime1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7D24-38C5-4384-8BA5-0D557E922A4F}" type="datetime1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7F20-2A50-41C6-9A6F-A366AC1A394A}" type="datetime1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3C7F-EE62-4642-AE94-E76AB6A333D3}" type="datetime1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7CEA-7EE2-40EA-818E-A4A0ADB4BFD9}" type="datetime1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7D-CADE-4A71-BF03-E9968CFCBC1B}" type="datetime1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817-F26A-4556-ABEA-6B41774FEE4C}" type="datetime1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773-806F-46B1-8B64-73C9774FD7C9}" type="datetime1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F418-6D30-40B6-8769-5B278A8F4D97}" type="datetime1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3CE-457F-40E2-BC29-9E3C766EC953}" type="datetime1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C89-42BC-4F43-9C04-78DB2A6B2390}" type="datetime1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1429-0017-424B-8D9F-F4C3814154C0}" type="datetime1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0" dirty="0">
                <a:solidFill>
                  <a:sysClr val="windowText" lastClr="000000"/>
                </a:solidFill>
              </a:rPr>
              <a:t>4/28/2016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6507" y="694944"/>
            <a:ext cx="3905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PM: Rebecca Garcia De Jesus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404104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ACCOMPLISHMENTS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RTM with technical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Updated Project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Conducted meeting with SMEs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Reviewed Ear/Knee Models and SDD with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Updated the Ear/Knee Models and the SDD per gov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 weight of user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tasks for team members (Sprint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development environment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Updated documents for the Collaborative Development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52807"/>
            <a:ext cx="5404104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Sprint Meeting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tasks for team members (Sprint 2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AutoNum type="arabicParenR" startAt="4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96128" y="1644335"/>
            <a:ext cx="6419088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Github for Configuration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Onboarding - 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Darrell Dorman received PIV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Acceptance of Deliverables – SDD, Ear/Knee Models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(if not received prior the meeting)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77840" y="3952808"/>
            <a:ext cx="6428232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RISKS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new verification data is not reveal for the analytical enhancements to the EAR (and other) model then  there might not be sufficiently quantify "trajectory" to maintain necessary accuracy levels (Impact: Low) 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Technical Writer is not available by May then the  deliverables due at the end of the month could be jeopardized and the development process could be impacted.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If new data is required to  be added to the models then a new table structure and matrix data will  need to be developed. Low. Status:  Pending</a:t>
            </a:r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212</Words>
  <Application>Microsoft Office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Rebecca Garcia DeJesus</cp:lastModifiedBy>
  <cp:revision>63</cp:revision>
  <dcterms:created xsi:type="dcterms:W3CDTF">2016-02-25T13:58:50Z</dcterms:created>
  <dcterms:modified xsi:type="dcterms:W3CDTF">2016-04-26T17:39:10Z</dcterms:modified>
</cp:coreProperties>
</file>