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DE781-64C2-4D0F-9106-BA9FE6418631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4E286-D3DE-4C7D-BF8D-B494A23B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8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375C6-544A-4836-8F37-DD2EE86BD902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3372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01A1-EBD4-4F7C-A2DC-DFE40A122157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6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7D24-38C5-4384-8BA5-0D557E922A4F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1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7F20-2A50-41C6-9A6F-A366AC1A394A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0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3200" normalizeH="0" baseline="0">
                <a:ln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3C7F-EE62-4642-AE94-E76AB6A333D3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47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84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7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51236" y="152402"/>
            <a:ext cx="2633528" cy="56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17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7CEA-7EE2-40EA-818E-A4A0ADB4BFD9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5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307D-CADE-4A71-BF03-E9968CFCBC1B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0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5817-F26A-4556-ABEA-6B41774FEE4C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2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D773-806F-46B1-8B64-73C9774FD7C9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F418-6D30-40B6-8769-5B278A8F4D97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7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D3CE-457F-40E2-BC29-9E3C766EC953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8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9C89-42BC-4F43-9C04-78DB2A6B2390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7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C1429-0017-424B-8D9F-F4C3814154C0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8753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39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7" indent="-342897" algn="l" defTabSz="91439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3" indent="-285747" algn="l" defTabSz="91439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z="1800" ker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sz="1800" kern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10312" y="1656080"/>
            <a:ext cx="11804904" cy="470027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r">
              <a:buClr>
                <a:srgbClr val="154F82"/>
              </a:buClr>
              <a:buNone/>
            </a:pPr>
            <a:endParaRPr lang="en-US" sz="3600" b="1" dirty="0">
              <a:ln w="12700">
                <a:noFill/>
              </a:ln>
              <a:latin typeface="Arial"/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kern="0" smtClean="0">
                <a:solidFill>
                  <a:sysClr val="windowText" lastClr="000000"/>
                </a:solidFill>
              </a:rPr>
              <a:t>6/03/2016</a:t>
            </a: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60787" y="694944"/>
            <a:ext cx="3731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cs typeface="Times New Roman" panose="02020603050405020304" pitchFamily="18" charset="0"/>
              </a:rPr>
              <a:t>BCDSS Weekly Status Report</a:t>
            </a:r>
          </a:p>
          <a:p>
            <a:pPr algn="r"/>
            <a:r>
              <a:rPr lang="en-US" sz="1200" dirty="0">
                <a:cs typeface="Times New Roman" panose="02020603050405020304" pitchFamily="18" charset="0"/>
              </a:rPr>
              <a:t>PM: Rebecca Garcia De Jesus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3736" y="1644335"/>
            <a:ext cx="5916168" cy="3137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</a:rPr>
              <a:t>ACCOMPLISHMENTS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Wrap up Logon/Logoff </a:t>
            </a:r>
            <a:r>
              <a:rPr lang="en-US" sz="12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 to do wireframe updates for Modeling Agent and Administrative Dashboard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Refinements 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Ear and Knee models – based on data verification, modified scripts for </a:t>
            </a:r>
            <a:r>
              <a:rPr lang="en-US" sz="1200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re-run – validation in progress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Defined 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Continuous Integration </a:t>
            </a:r>
            <a:r>
              <a:rPr lang="en-US" sz="1200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 review of the documents for the Collaborative Deliverable Package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 smtClean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05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3736" y="3941064"/>
            <a:ext cx="5907024" cy="241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</a:rPr>
              <a:t>NEXT</a:t>
            </a:r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STEPS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Sprint 3 – In progress</a:t>
            </a:r>
            <a:endParaRPr lang="en-US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Times New Roman" panose="02020603050405020304" pitchFamily="18" charset="0"/>
              </a:rPr>
              <a:t>D</a:t>
            </a:r>
            <a:r>
              <a:rPr lang="en-US" sz="12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elivery </a:t>
            </a:r>
            <a:r>
              <a:rPr lang="en-US" sz="1200" dirty="0">
                <a:solidFill>
                  <a:schemeClr val="bg1"/>
                </a:solidFill>
                <a:cs typeface="Times New Roman" panose="02020603050405020304" pitchFamily="18" charset="0"/>
              </a:rPr>
              <a:t>of Collaborative Dev Package, video and VA Sensitive Configuration </a:t>
            </a:r>
            <a:r>
              <a:rPr lang="en-US" sz="12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File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 work on the Dashboard for </a:t>
            </a:r>
            <a:r>
              <a:rPr lang="en-US" sz="12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Rater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Prioritization of User management process tasks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Prioritization of Role-based security tasks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89904" y="1644335"/>
            <a:ext cx="5925312" cy="229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</a:rPr>
              <a:t>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Times New Roman" panose="02020603050405020304" pitchFamily="18" charset="0"/>
              </a:rPr>
              <a:t>Private Site for Configuration File (in progress)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Times New Roman" panose="02020603050405020304" pitchFamily="18" charset="0"/>
              </a:rPr>
              <a:t>Onboarding </a:t>
            </a:r>
            <a:endParaRPr lang="en-US" sz="1200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Darrell completed the PIV card process – Physical card is ready, picking up today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Ganesh’s earlier issue of incorrect expiration date is now resolved; He is scheduled to go over the PIV card process one more time 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Verification </a:t>
            </a:r>
            <a:r>
              <a:rPr lang="en-US" sz="1200" dirty="0">
                <a:solidFill>
                  <a:schemeClr val="bg1"/>
                </a:solidFill>
                <a:cs typeface="Times New Roman" panose="02020603050405020304" pitchFamily="18" charset="0"/>
              </a:rPr>
              <a:t>Data – Discrepancies with possible different causes (discussion continues in SME meeting)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Technical Writer for Documentation </a:t>
            </a:r>
            <a:r>
              <a:rPr lang="en-US" sz="1200" dirty="0">
                <a:solidFill>
                  <a:schemeClr val="bg1"/>
                </a:solidFill>
                <a:cs typeface="Times New Roman" panose="02020603050405020304" pitchFamily="18" charset="0"/>
              </a:rPr>
              <a:t>for Collaborative Development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89904" y="3952808"/>
            <a:ext cx="5916168" cy="2403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</a:rPr>
              <a:t>RISKS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Times New Roman" panose="02020603050405020304" pitchFamily="18" charset="0"/>
              </a:rPr>
              <a:t>If new verification data is not reveal for the analytical enhancements to the EAR (and other) model then  there might not be sufficiently quantify "trajectory" to maintain necessary accuracy levels (Impact: Low)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Times New Roman" panose="02020603050405020304" pitchFamily="18" charset="0"/>
              </a:rPr>
              <a:t>If new data is required to  be added to the models then a new table structure and matrix data will  need to be developed. Low. Status:  Pending.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Times New Roman" panose="02020603050405020304" pitchFamily="18" charset="0"/>
              </a:rPr>
              <a:t>If the identification of the causes for high number of claims with a CDD of 10% or null creates new parameters then the Ear/Knee Models might </a:t>
            </a:r>
            <a:r>
              <a:rPr lang="en-US" sz="12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change</a:t>
            </a:r>
            <a:endParaRPr lang="en-US" sz="1400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Wireframe approvals are critical for Sprint iterations.</a:t>
            </a:r>
          </a:p>
          <a:p>
            <a:endParaRPr lang="en-US" sz="1200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3956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2803</TotalTime>
  <Words>282</Words>
  <Application>Microsoft Office PowerPoint</Application>
  <PresentationFormat>Widescreen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Symbol</vt:lpstr>
      <vt:lpstr>Times New Roman</vt:lpstr>
      <vt:lpstr>1_Office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Garcia DeJesus</dc:creator>
  <cp:lastModifiedBy>prosphere</cp:lastModifiedBy>
  <cp:revision>107</cp:revision>
  <dcterms:created xsi:type="dcterms:W3CDTF">2016-02-25T13:58:50Z</dcterms:created>
  <dcterms:modified xsi:type="dcterms:W3CDTF">2016-06-03T11:58:33Z</dcterms:modified>
</cp:coreProperties>
</file>