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-1146" y="-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0" dirty="0">
                <a:solidFill>
                  <a:sysClr val="windowText" lastClr="000000"/>
                </a:solidFill>
              </a:rPr>
              <a:t>6/10/2016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3137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dirty="0"/>
              <a:t>Executed Knee Python scripts 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Updated SDD, Models and other project documentation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the development for the Login of all users - Rater, Modeling Agent, and Administrator 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presentation for meeting with Tom Murphy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and reviewed mockups for the  Modeling Agent and Rater’s dashboards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Status Meeting, SME Meeting, mockup reviews, Document review (Collaborative Package, etc.) and VA Presentation review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CMMI Dev Training (Ganesh, Darrell, Rebecca)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Sprint 4 – beginning on 6/13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to work on the Dashboard for Rater and Model Agent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Prioritization of User management process tasks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Prioritization of Role-based security tasks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Private Site for Configuration File (in progress)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Onboarding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Rebecca received the PIV card;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Presentation for Tom Murphy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VA Sensitive Information Configuration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RISKS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If new data is required to  be added to the models then a new table structure and matrix data will  need to be developed. Low. Status:  Pending.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If the identification of the causes for high number of claims with a CDD of 10% or null creates new parameters then the Ear/Knee Models might change: Low. Status: Closed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If the VA SI Configuration File is not needed for this pilot then a contract mod will </a:t>
            </a:r>
            <a:r>
              <a:rPr lang="en-US" sz="1200">
                <a:solidFill>
                  <a:schemeClr val="bg1"/>
                </a:solidFill>
                <a:cs typeface="Times New Roman" panose="02020603050405020304" pitchFamily="18" charset="0"/>
              </a:rPr>
              <a:t>be required.</a:t>
            </a:r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236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Rebecca Garcia DeJesus</cp:lastModifiedBy>
  <cp:revision>117</cp:revision>
  <dcterms:created xsi:type="dcterms:W3CDTF">2016-02-25T13:58:50Z</dcterms:created>
  <dcterms:modified xsi:type="dcterms:W3CDTF">2016-06-17T02:45:34Z</dcterms:modified>
</cp:coreProperties>
</file>