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>
                <a:solidFill>
                  <a:sysClr val="windowText" lastClr="000000"/>
                </a:solidFill>
              </a:rPr>
              <a:t>6/24/2016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dirty="0"/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 Ear/Knee Models, Collaborative Development Package Documents, CPMP, SDD and RTM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Collaborated for the presentation for Tom Murphy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and reviewed mockups for the  Modeling Agent and Rater’s dashboards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Status Meeting, SME Meeting, mockup reviews, Document review, Code Peer Review and VA Presentation review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Prepared presentation for CMMI Appraisal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Finished Sprint 4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Sprint 5 – beginning on 6/27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work on the Dashboard for Rater and Model Agent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for Tom Murphy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Onboarding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Ganesh Panneer, Darrell Dorman CAC access pending;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VA Sensitive Information Configuration File (possible replacement for other 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i="1" dirty="0"/>
              <a:t>Execute Optional Task (External Certification)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i="1" dirty="0"/>
              <a:t>Extent Pilot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i="1" dirty="0"/>
              <a:t>Add a new Model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Screenshots replaced by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RISKS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new data is required to  be added to the models then a new table structure and matrix data will  need to be developed. Low. Status:  Pending.</a:t>
            </a: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169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130</cp:revision>
  <dcterms:created xsi:type="dcterms:W3CDTF">2016-02-25T13:58:50Z</dcterms:created>
  <dcterms:modified xsi:type="dcterms:W3CDTF">2016-06-30T21:06:58Z</dcterms:modified>
</cp:coreProperties>
</file>