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0" d="100"/>
          <a:sy n="90" d="100"/>
        </p:scale>
        <p:origin x="-156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7/08/2016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Continued discussions of mockups of  the Results page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Status Meeting, SME Meeting, Code Peer Review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Raters Dashboard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Finished Sprint 5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Sprint 6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updating models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work based on contract mod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Onboarding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Masud Habib received the PIV Card;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VA Sensitive Information Configuration File (possible replacement for other 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/>
              <a:t>Tom Murphy approved expanding models to be based on diagnostic codes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Issue with Liquibase causing code to be un-deployable. Workaround stablished in order to have the code ready in Github. Developer working on final fix. ETC: July 10</a:t>
            </a:r>
            <a:r>
              <a:rPr lang="en-US" sz="12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RISKS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If the expansion of the scope requires a significant amount of manpower, then the schedule will require accommodations for these changes.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170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139</cp:revision>
  <dcterms:created xsi:type="dcterms:W3CDTF">2016-02-25T13:58:50Z</dcterms:created>
  <dcterms:modified xsi:type="dcterms:W3CDTF">2016-07-08T02:19:26Z</dcterms:modified>
</cp:coreProperties>
</file>