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0" dirty="0">
                <a:solidFill>
                  <a:sysClr val="windowText" lastClr="000000"/>
                </a:solidFill>
              </a:rPr>
              <a:t>7/15/2016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Status Meeting, SME Meeting, Code Peer Review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Raters Dashboard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Updated System Administrator and Installation Guide, Release Notes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 the BCDSS Deployment Checklist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 mockups for Administrator’s Dashboard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 LiquiBase AAR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Times New Roman" panose="02020603050405020304" pitchFamily="18" charset="0"/>
              </a:rPr>
              <a:t>Sprint 6 (cont.)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updating models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Adjust work based on contract mod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Onboarding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Addition of Avi Moses (Modeling Analyst) to the team;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 panose="02020603050405020304" pitchFamily="18" charset="0"/>
              </a:rPr>
              <a:t>VA Sensitive Information Configuration File (Contract Mod Pending)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RISKS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Times New Roman" panose="02020603050405020304" pitchFamily="18" charset="0"/>
              </a:rPr>
              <a:t>If new data is required to  be added to the models then a new table structure and matrix data will  need to be developed. Low. Status:  Pending.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Times New Roman" panose="02020603050405020304" pitchFamily="18" charset="0"/>
              </a:rPr>
              <a:t>If the expansion of the scope requires a significant amount of manpower, then the schedule will require accommodations for these changes.</a:t>
            </a: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144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Rebecca Garcia DeJesus</cp:lastModifiedBy>
  <cp:revision>147</cp:revision>
  <dcterms:created xsi:type="dcterms:W3CDTF">2016-02-25T13:58:50Z</dcterms:created>
  <dcterms:modified xsi:type="dcterms:W3CDTF">2016-07-14T20:07:04Z</dcterms:modified>
</cp:coreProperties>
</file>