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7/22/2016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Status Meeting, SME Meeting, Code Peer Review, Backlog Review, Internal Sprint Review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mockups for User Management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and delivered Task Execution Plan (write-up, schedule, Level of Effort, etc.)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 documents per gov comments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Sprint 7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 of Collaborative Development Package and Monthly Reports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work based on contract mod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issues to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 Sensitive Information Configuration File (Contract Mod Pending) – Received Task Execution Plan for the Expansion of the Ear Models and the Comparative Performance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new data is required to  be added to the models then a new table structure and matrix data will  need to be developed. Low. Status:  Closed.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the expansion of the scope requires a significant amount of manpower, then the schedule will require accommodations for these changes. Status: Closed.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the Contract Mod is not awarded before August 1</a:t>
            </a:r>
            <a:r>
              <a:rPr lang="en-US" sz="14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the proposed scheduled will need adjustments. Impact: Low. Status: Pending</a:t>
            </a: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193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153</cp:revision>
  <dcterms:created xsi:type="dcterms:W3CDTF">2016-02-25T13:58:50Z</dcterms:created>
  <dcterms:modified xsi:type="dcterms:W3CDTF">2016-07-21T20:02:39Z</dcterms:modified>
</cp:coreProperties>
</file>