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7/29/2016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Weekly Status Meeting, SME Meeting, Scrum Meetings, Sprint Planning &amp; Retrospective Meeting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 documents for the  Collaborative Development Package, CPMP and SDD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Sprint 7 (cont.)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work based on contract mod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Pilot planning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Avi Moses -requested to modify his existing account. Avi has PIV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 Sensitive Information Configuration File (Contract Mod Pending) – Delivered Task Execution Plan for the Expansion of the Ear Models and the Comparative Performance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the Contract Mod is not awarded before August 1</a:t>
            </a:r>
            <a:r>
              <a:rPr lang="en-US" sz="14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the proposed scheduled will need adjustments. Impact: Low. Status: Pending</a:t>
            </a: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126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156</cp:revision>
  <dcterms:created xsi:type="dcterms:W3CDTF">2016-02-25T13:58:50Z</dcterms:created>
  <dcterms:modified xsi:type="dcterms:W3CDTF">2016-07-28T20:00:58Z</dcterms:modified>
</cp:coreProperties>
</file>