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load – and processing of new data refresh – in progress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Modeling engine services for Ear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Ear rating calculations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the system to process both Ear &amp; Knee claims simultaneously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validations and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calculations – in progress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UI/UX related defects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20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Data Validation and Calculation of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processing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v3.0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Test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v3.0 – will include both Knee and Ear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Begin progress for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on the Reports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on the Edit Model functionality to update CDD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Bulk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Refresh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data load (approximately 100gb) – FTL space / duplicate data caused delay in loading the new data into BCDSS database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to complete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sprint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January 23,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167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306</cp:revision>
  <dcterms:created xsi:type="dcterms:W3CDTF">2016-02-25T13:58:50Z</dcterms:created>
  <dcterms:modified xsi:type="dcterms:W3CDTF">2017-01-23T21:17:24Z</dcterms:modified>
</cp:coreProperties>
</file>