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719" r:id="rId6"/>
    <p:sldId id="724" r:id="rId7"/>
    <p:sldId id="720" r:id="rId8"/>
    <p:sldId id="736" r:id="rId9"/>
    <p:sldId id="733" r:id="rId10"/>
    <p:sldId id="732" r:id="rId11"/>
    <p:sldId id="722" r:id="rId12"/>
    <p:sldId id="723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12" d="100"/>
          <a:sy n="112" d="100"/>
        </p:scale>
        <p:origin x="1044" y="108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7/19/2016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0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July 15,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SME Meeting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25349"/>
              </p:ext>
            </p:extLst>
          </p:nvPr>
        </p:nvGraphicFramePr>
        <p:xfrm>
          <a:off x="238484" y="1227476"/>
          <a:ext cx="8663977" cy="3862019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30" y="1397099"/>
            <a:ext cx="8404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Results page – update based on the last two working sessions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Review of Administrator Dashboard – to Manage (Add, Activate, deactivate users, and Reset Password)</a:t>
            </a:r>
            <a:endParaRPr lang="en-US" dirty="0">
              <a:latin typeface="+mn-lt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 smtClean="0"/>
              <a:t>Results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02" y="1363475"/>
            <a:ext cx="8520978" cy="53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 smtClean="0"/>
              <a:t>Administrator -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4" y="1349749"/>
            <a:ext cx="8589867" cy="53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07/15/2016</a:t>
            </a:r>
          </a:p>
          <a:p>
            <a:r>
              <a:rPr lang="en-US" sz="1600" dirty="0" smtClean="0"/>
              <a:t>•</a:t>
            </a:r>
            <a:r>
              <a:rPr lang="en-US" sz="1600" dirty="0"/>
              <a:t>	Question on Results page : none</a:t>
            </a:r>
          </a:p>
          <a:p>
            <a:r>
              <a:rPr lang="en-US" sz="1600" dirty="0"/>
              <a:t>•	Admin - workflow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Input </a:t>
            </a:r>
            <a:r>
              <a:rPr lang="en-US" sz="1600" dirty="0"/>
              <a:t>fields</a:t>
            </a:r>
            <a:r>
              <a:rPr lang="en-US" sz="1600" dirty="0" smtClean="0"/>
              <a:t>?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Email </a:t>
            </a:r>
            <a:r>
              <a:rPr lang="en-US" sz="1600" dirty="0"/>
              <a:t>ID (input field) </a:t>
            </a:r>
            <a:r>
              <a:rPr lang="en-US" sz="1600" dirty="0" smtClean="0"/>
              <a:t>required</a:t>
            </a:r>
            <a:endParaRPr lang="en-US" sz="1600" dirty="0"/>
          </a:p>
          <a:p>
            <a:r>
              <a:rPr lang="en-US" sz="1600" dirty="0" smtClean="0"/>
              <a:t>-</a:t>
            </a:r>
            <a:r>
              <a:rPr lang="en-US" sz="1600" dirty="0"/>
              <a:t>	Move the Create user button to right</a:t>
            </a:r>
          </a:p>
          <a:p>
            <a:r>
              <a:rPr lang="en-US" sz="1600" dirty="0"/>
              <a:t>-	Add a label for the list of existing users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0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69B488-D971-481D-8D8F-E36362E460B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728bc40-9ebe-4226-96b8-7eafc62ec4c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35618</TotalTime>
  <Words>210</Words>
  <Application>Microsoft Office PowerPoint</Application>
  <PresentationFormat>On-screen Show (4:3)</PresentationFormat>
  <Paragraphs>80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Symbol</vt:lpstr>
      <vt:lpstr>Office Theme</vt:lpstr>
      <vt:lpstr>BCDSS – SME Meeting</vt:lpstr>
      <vt:lpstr>BCDSS – SME Meeting Attendance</vt:lpstr>
      <vt:lpstr>BCDSS – SME Meeting Agenda</vt:lpstr>
      <vt:lpstr>BCDSS – SME Meeting Results Page </vt:lpstr>
      <vt:lpstr>BCDSS – SME Meeting Administrator - Dashboard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3610</cp:revision>
  <cp:lastPrinted>2011-11-01T18:32:37Z</cp:lastPrinted>
  <dcterms:created xsi:type="dcterms:W3CDTF">2015-07-14T15:57:28Z</dcterms:created>
  <dcterms:modified xsi:type="dcterms:W3CDTF">2016-07-19T18:07:47Z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