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November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 progress on the Implementation of Modeling engine web service for the below operations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getCurrent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getDDM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Ratings operation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Edit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Updates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Advanced Search for claims from the UI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Testing/Validation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web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for UI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Worked closely with SMEs to finalize on the Reporting requirements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14 continuation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progress on the Implementation of Modeling engine web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getCurrent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Ratings operation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complete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getDDM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operation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Edit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operation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web service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API for UI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Enhancements : To complete Advance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Enhancements : Enhance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 menus for the entire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of Web services – in FTL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CAG Access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Darrell Dorman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Ganesh Panneer</a:t>
            </a:r>
          </a:p>
          <a:p>
            <a:pPr marL="1538288" lvl="3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Followed up with Eric H on 10/06/2016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Drive space in FTL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Helpdesk resolved the issue by adding more space</a:t>
            </a:r>
            <a:endParaRPr lang="en-US" sz="1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November 7,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7038</TotalTime>
  <Words>177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241</cp:revision>
  <dcterms:created xsi:type="dcterms:W3CDTF">2016-02-25T13:58:50Z</dcterms:created>
  <dcterms:modified xsi:type="dcterms:W3CDTF">2016-11-07T13:59:06Z</dcterms:modified>
</cp:coreProperties>
</file>