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September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Review, Engine Design Meeting , Sprint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Planning Meeting, Requirement discussion on Accept/Reject functionality.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 Data Distribution Model for Modeling Service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Modeling service component design review and created design tasks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Modeling Engine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Accept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Reject functionality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sessions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Attended OBPI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Begin Sprint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Sprint 10 Review and Sprint 11 Planning meeting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Modeling engine database structure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Modeling engine web service and integration framework design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framework for Modeling engine rating calculation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Pilot planning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Avi Moses, PWC Developers – in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 as of now.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September 16,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133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Ganesh Panneer</cp:lastModifiedBy>
  <cp:revision>190</cp:revision>
  <dcterms:created xsi:type="dcterms:W3CDTF">2016-02-25T13:58:50Z</dcterms:created>
  <dcterms:modified xsi:type="dcterms:W3CDTF">2016-09-16T14:25:00Z</dcterms:modified>
</cp:coreProperties>
</file>