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October 28,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of Modeling engine web service and integration framework design by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the regeneration of Hibernate components for the Modeling engine.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Modeling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producer default implementation.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Knee rating calculations and integrated with process claims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modeling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components which are required for UI integration.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DDM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14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and 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meeting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progress on the Implementation of Modeling engine web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Ratings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getDDM Data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Edit Model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API for UI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Enhancements : 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Enhancements : Enhance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menus for the entire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of Web services – in FTL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</a:t>
            </a:r>
          </a:p>
          <a:p>
            <a:pPr marL="1538288" lvl="3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Followed up with Eric H on 10/06/2016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 as of now.</a:t>
            </a:r>
            <a:endParaRPr lang="en-US" sz="1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October 28,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190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235</cp:revision>
  <dcterms:created xsi:type="dcterms:W3CDTF">2016-02-25T13:58:50Z</dcterms:created>
  <dcterms:modified xsi:type="dcterms:W3CDTF">2016-10-28T14:21:46Z</dcterms:modified>
</cp:coreProperties>
</file>