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5/20/2016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313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mockups to discuss requirements with 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Schedule, CPMP,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 Complete – 16 tasks done. 3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 in progress - 2 tasks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documents for the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discussions to determine possible causes of discrepancies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4781550"/>
            <a:ext cx="5907024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Sprint Meeting 3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tasks for team members (Sprint 3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updates &amp; review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BCDSS Demo and delivery of Collaborative Dev Package, video and VA Sensitive Configuration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Site for Configuration File (in progress)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Onboarding -  Ganesh and Darrell scheduled to pickup PIV cards today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Data – Discrepancies with possible different causes (discussion continues in SME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for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verification data is not reveal for the analytical enhancements to the EAR (and other) model then  there might not be sufficiently quantify "trajectory" to maintain necessary accuracy levels (Impact: Low) .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identification of the causes for high number of claims with a CDD of 10% or null creates new parameters then the Ear/Knee Models might change.</a:t>
            </a: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238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92</cp:revision>
  <dcterms:created xsi:type="dcterms:W3CDTF">2016-02-25T13:58:50Z</dcterms:created>
  <dcterms:modified xsi:type="dcterms:W3CDTF">2016-05-20T14:14:31Z</dcterms:modified>
</cp:coreProperties>
</file>