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4"/>
  </p:sldMasterIdLst>
  <p:notesMasterIdLst>
    <p:notesMasterId r:id="rId12"/>
  </p:notesMasterIdLst>
  <p:handoutMasterIdLst>
    <p:handoutMasterId r:id="rId13"/>
  </p:handoutMasterIdLst>
  <p:sldIdLst>
    <p:sldId id="257" r:id="rId5"/>
    <p:sldId id="339" r:id="rId6"/>
    <p:sldId id="342" r:id="rId7"/>
    <p:sldId id="344" r:id="rId8"/>
    <p:sldId id="343" r:id="rId9"/>
    <p:sldId id="340" r:id="rId10"/>
    <p:sldId id="34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Walsh" initials="JW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7740" autoAdjust="0"/>
  </p:normalViewPr>
  <p:slideViewPr>
    <p:cSldViewPr>
      <p:cViewPr>
        <p:scale>
          <a:sx n="78" d="100"/>
          <a:sy n="78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974DE-5D44-4D6C-8D1F-CDFF6E1EE8EC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CC083C84-A89E-4147-8214-A123F70ED313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F0189649-2176-4891-A56F-03ECD5E82871}" type="parTrans" cxnId="{E67ED31F-2ABD-4CB5-8DC7-CC8BBDCED168}">
      <dgm:prSet/>
      <dgm:spPr/>
      <dgm:t>
        <a:bodyPr/>
        <a:lstStyle/>
        <a:p>
          <a:endParaRPr lang="en-US"/>
        </a:p>
      </dgm:t>
    </dgm:pt>
    <dgm:pt modelId="{2A3A1761-5D15-43A6-9400-CA89FCC1553A}" type="sibTrans" cxnId="{E67ED31F-2ABD-4CB5-8DC7-CC8BBDCED168}">
      <dgm:prSet/>
      <dgm:spPr/>
      <dgm:t>
        <a:bodyPr/>
        <a:lstStyle/>
        <a:p>
          <a:endParaRPr lang="en-US"/>
        </a:p>
      </dgm:t>
    </dgm:pt>
    <dgm:pt modelId="{E14EC81F-76ED-4881-96E5-D09C7CB46716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7024F20A-DCE0-4C4A-87F5-A93334E099D1}" type="parTrans" cxnId="{5BF7F4A2-E4A1-4009-B1D2-C591D265FF9C}">
      <dgm:prSet/>
      <dgm:spPr/>
      <dgm:t>
        <a:bodyPr/>
        <a:lstStyle/>
        <a:p>
          <a:endParaRPr lang="en-US"/>
        </a:p>
      </dgm:t>
    </dgm:pt>
    <dgm:pt modelId="{FDA4D5D5-F009-4D55-94E7-6C479F0259E0}" type="sibTrans" cxnId="{5BF7F4A2-E4A1-4009-B1D2-C591D265FF9C}">
      <dgm:prSet/>
      <dgm:spPr/>
      <dgm:t>
        <a:bodyPr/>
        <a:lstStyle/>
        <a:p>
          <a:endParaRPr lang="en-US"/>
        </a:p>
      </dgm:t>
    </dgm:pt>
    <dgm:pt modelId="{9C764C20-28A8-4B14-B304-DB8D079438B5}">
      <dgm:prSet phldrT="[Text]"/>
      <dgm:spPr/>
      <dgm:t>
        <a:bodyPr/>
        <a:lstStyle/>
        <a:p>
          <a:r>
            <a:rPr lang="en-US" dirty="0" smtClean="0"/>
            <a:t>Enrollment Fields</a:t>
          </a:r>
          <a:endParaRPr lang="en-US" dirty="0"/>
        </a:p>
      </dgm:t>
    </dgm:pt>
    <dgm:pt modelId="{205B1500-97FE-4066-B9D2-E3D4B4E114A8}" type="parTrans" cxnId="{0C73132C-34CE-4A54-9608-AE646AD16F28}">
      <dgm:prSet/>
      <dgm:spPr/>
      <dgm:t>
        <a:bodyPr/>
        <a:lstStyle/>
        <a:p>
          <a:endParaRPr lang="en-US"/>
        </a:p>
      </dgm:t>
    </dgm:pt>
    <dgm:pt modelId="{E1E623BA-580E-4AD1-A53D-19C0C2CBFB4E}" type="sibTrans" cxnId="{0C73132C-34CE-4A54-9608-AE646AD16F28}">
      <dgm:prSet/>
      <dgm:spPr/>
      <dgm:t>
        <a:bodyPr/>
        <a:lstStyle/>
        <a:p>
          <a:endParaRPr lang="en-US"/>
        </a:p>
      </dgm:t>
    </dgm:pt>
    <dgm:pt modelId="{353F00DA-907F-43A1-81B6-86D4F1FB8AFF}">
      <dgm:prSet/>
      <dgm:spPr/>
      <dgm:t>
        <a:bodyPr/>
        <a:lstStyle/>
        <a:p>
          <a:r>
            <a:rPr lang="en-US" dirty="0" smtClean="0"/>
            <a:t>Select Patient</a:t>
          </a:r>
          <a:endParaRPr lang="en-US" dirty="0"/>
        </a:p>
      </dgm:t>
    </dgm:pt>
    <dgm:pt modelId="{3BF02B3F-84B2-4448-A8F8-D596B0B2790E}" type="parTrans" cxnId="{27208CBA-46A2-4FA4-99AB-89F9890E18DF}">
      <dgm:prSet/>
      <dgm:spPr/>
      <dgm:t>
        <a:bodyPr/>
        <a:lstStyle/>
        <a:p>
          <a:endParaRPr lang="en-US"/>
        </a:p>
      </dgm:t>
    </dgm:pt>
    <dgm:pt modelId="{6A369503-56B5-4E02-AEF3-732B7105221D}" type="sibTrans" cxnId="{27208CBA-46A2-4FA4-99AB-89F9890E18DF}">
      <dgm:prSet/>
      <dgm:spPr/>
      <dgm:t>
        <a:bodyPr/>
        <a:lstStyle/>
        <a:p>
          <a:endParaRPr lang="en-US"/>
        </a:p>
      </dgm:t>
    </dgm:pt>
    <dgm:pt modelId="{AC89C94E-A389-4C9F-980B-9BD385B8FBE3}">
      <dgm:prSet/>
      <dgm:spPr/>
      <dgm:t>
        <a:bodyPr/>
        <a:lstStyle/>
        <a:p>
          <a:r>
            <a:rPr lang="en-US" dirty="0" smtClean="0"/>
            <a:t>Preregistration</a:t>
          </a:r>
          <a:endParaRPr lang="en-US" dirty="0"/>
        </a:p>
      </dgm:t>
    </dgm:pt>
    <dgm:pt modelId="{4A3B5140-EECD-4DDD-8608-5C641A548451}" type="parTrans" cxnId="{14115734-B394-4697-8E21-0724CE560EDE}">
      <dgm:prSet/>
      <dgm:spPr/>
      <dgm:t>
        <a:bodyPr/>
        <a:lstStyle/>
        <a:p>
          <a:endParaRPr lang="en-US"/>
        </a:p>
      </dgm:t>
    </dgm:pt>
    <dgm:pt modelId="{96239F15-7CF0-4209-B904-057E0EA85B34}" type="sibTrans" cxnId="{14115734-B394-4697-8E21-0724CE560EDE}">
      <dgm:prSet/>
      <dgm:spPr/>
      <dgm:t>
        <a:bodyPr/>
        <a:lstStyle/>
        <a:p>
          <a:endParaRPr lang="en-US"/>
        </a:p>
      </dgm:t>
    </dgm:pt>
    <dgm:pt modelId="{C0C8E597-7C95-458D-A521-4CCD4F9D41EB}" type="pres">
      <dgm:prSet presAssocID="{A3D974DE-5D44-4D6C-8D1F-CDFF6E1EE8EC}" presName="linearFlow" presStyleCnt="0">
        <dgm:presLayoutVars>
          <dgm:resizeHandles val="exact"/>
        </dgm:presLayoutVars>
      </dgm:prSet>
      <dgm:spPr/>
    </dgm:pt>
    <dgm:pt modelId="{08AD5FD5-3720-4CB9-994B-080BE02543BD}" type="pres">
      <dgm:prSet presAssocID="{AC89C94E-A389-4C9F-980B-9BD385B8FB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ABAD4-77CC-4D99-9340-7DC27C710582}" type="pres">
      <dgm:prSet presAssocID="{96239F15-7CF0-4209-B904-057E0EA8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577FBA9-CAF1-4924-9661-641A857A9C32}" type="pres">
      <dgm:prSet presAssocID="{96239F15-7CF0-4209-B904-057E0EA8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6D0D169-F513-48FF-B236-575A31BADAE8}" type="pres">
      <dgm:prSet presAssocID="{353F00DA-907F-43A1-81B6-86D4F1FB8A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602D-7A1A-4066-AB6E-151A398CF86C}" type="pres">
      <dgm:prSet presAssocID="{6A369503-56B5-4E02-AEF3-732B7105221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CFCB739-7174-470A-B985-375152A2CBB8}" type="pres">
      <dgm:prSet presAssocID="{6A369503-56B5-4E02-AEF3-732B7105221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E001620-403F-4911-9025-7331D35299E6}" type="pres">
      <dgm:prSet presAssocID="{CC083C84-A89E-4147-8214-A123F70ED3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C9566-C73A-481A-B3C7-228DA5DA437B}" type="pres">
      <dgm:prSet presAssocID="{2A3A1761-5D15-43A6-9400-CA89FCC1553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4F6FD0D-46CD-49BB-86F9-3FC47F5B0F82}" type="pres">
      <dgm:prSet presAssocID="{2A3A1761-5D15-43A6-9400-CA89FCC1553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E46C6A-A3B4-4349-9E4F-1D87E41F1484}" type="pres">
      <dgm:prSet presAssocID="{E14EC81F-76ED-4881-96E5-D09C7CB467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DBE03-3103-4DA1-836E-4BFE4BA8E250}" type="pres">
      <dgm:prSet presAssocID="{FDA4D5D5-F009-4D55-94E7-6C479F0259E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597E2D1-80C2-4468-BDAB-F32A72A97542}" type="pres">
      <dgm:prSet presAssocID="{FDA4D5D5-F009-4D55-94E7-6C479F0259E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B0A702D-A074-4F0B-99C3-C85F76857DC5}" type="pres">
      <dgm:prSet presAssocID="{9C764C20-28A8-4B14-B304-DB8D079438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115734-B394-4697-8E21-0724CE560EDE}" srcId="{A3D974DE-5D44-4D6C-8D1F-CDFF6E1EE8EC}" destId="{AC89C94E-A389-4C9F-980B-9BD385B8FBE3}" srcOrd="0" destOrd="0" parTransId="{4A3B5140-EECD-4DDD-8608-5C641A548451}" sibTransId="{96239F15-7CF0-4209-B904-057E0EA85B34}"/>
    <dgm:cxn modelId="{ACB22D45-7A02-45FB-A867-163B3249BF57}" type="presOf" srcId="{96239F15-7CF0-4209-B904-057E0EA85B34}" destId="{8577FBA9-CAF1-4924-9661-641A857A9C32}" srcOrd="1" destOrd="0" presId="urn:microsoft.com/office/officeart/2005/8/layout/process2"/>
    <dgm:cxn modelId="{30CE6E29-FCFF-4933-A8F2-67787EFCE418}" type="presOf" srcId="{A3D974DE-5D44-4D6C-8D1F-CDFF6E1EE8EC}" destId="{C0C8E597-7C95-458D-A521-4CCD4F9D41EB}" srcOrd="0" destOrd="0" presId="urn:microsoft.com/office/officeart/2005/8/layout/process2"/>
    <dgm:cxn modelId="{A062D620-25A1-426A-8A32-ACEE5C36344A}" type="presOf" srcId="{96239F15-7CF0-4209-B904-057E0EA85B34}" destId="{CB6ABAD4-77CC-4D99-9340-7DC27C710582}" srcOrd="0" destOrd="0" presId="urn:microsoft.com/office/officeart/2005/8/layout/process2"/>
    <dgm:cxn modelId="{32B9F16B-687F-40EF-A852-0BA162E3F571}" type="presOf" srcId="{E14EC81F-76ED-4881-96E5-D09C7CB46716}" destId="{3BE46C6A-A3B4-4349-9E4F-1D87E41F1484}" srcOrd="0" destOrd="0" presId="urn:microsoft.com/office/officeart/2005/8/layout/process2"/>
    <dgm:cxn modelId="{30FA964F-18A7-4B68-BAB8-072F9F0722F9}" type="presOf" srcId="{353F00DA-907F-43A1-81B6-86D4F1FB8AFF}" destId="{F6D0D169-F513-48FF-B236-575A31BADAE8}" srcOrd="0" destOrd="0" presId="urn:microsoft.com/office/officeart/2005/8/layout/process2"/>
    <dgm:cxn modelId="{8E330B41-8DFE-4961-A315-9B4E8C4B96B9}" type="presOf" srcId="{2A3A1761-5D15-43A6-9400-CA89FCC1553A}" destId="{B4F6FD0D-46CD-49BB-86F9-3FC47F5B0F82}" srcOrd="1" destOrd="0" presId="urn:microsoft.com/office/officeart/2005/8/layout/process2"/>
    <dgm:cxn modelId="{17B64730-37A4-40E5-BBB6-E4D645EB9A13}" type="presOf" srcId="{AC89C94E-A389-4C9F-980B-9BD385B8FBE3}" destId="{08AD5FD5-3720-4CB9-994B-080BE02543BD}" srcOrd="0" destOrd="0" presId="urn:microsoft.com/office/officeart/2005/8/layout/process2"/>
    <dgm:cxn modelId="{5BF7F4A2-E4A1-4009-B1D2-C591D265FF9C}" srcId="{A3D974DE-5D44-4D6C-8D1F-CDFF6E1EE8EC}" destId="{E14EC81F-76ED-4881-96E5-D09C7CB46716}" srcOrd="3" destOrd="0" parTransId="{7024F20A-DCE0-4C4A-87F5-A93334E099D1}" sibTransId="{FDA4D5D5-F009-4D55-94E7-6C479F0259E0}"/>
    <dgm:cxn modelId="{27208CBA-46A2-4FA4-99AB-89F9890E18DF}" srcId="{A3D974DE-5D44-4D6C-8D1F-CDFF6E1EE8EC}" destId="{353F00DA-907F-43A1-81B6-86D4F1FB8AFF}" srcOrd="1" destOrd="0" parTransId="{3BF02B3F-84B2-4448-A8F8-D596B0B2790E}" sibTransId="{6A369503-56B5-4E02-AEF3-732B7105221D}"/>
    <dgm:cxn modelId="{589E1101-0157-4F4D-8C6F-3C195797D8D6}" type="presOf" srcId="{CC083C84-A89E-4147-8214-A123F70ED313}" destId="{4E001620-403F-4911-9025-7331D35299E6}" srcOrd="0" destOrd="0" presId="urn:microsoft.com/office/officeart/2005/8/layout/process2"/>
    <dgm:cxn modelId="{0C73132C-34CE-4A54-9608-AE646AD16F28}" srcId="{A3D974DE-5D44-4D6C-8D1F-CDFF6E1EE8EC}" destId="{9C764C20-28A8-4B14-B304-DB8D079438B5}" srcOrd="4" destOrd="0" parTransId="{205B1500-97FE-4066-B9D2-E3D4B4E114A8}" sibTransId="{E1E623BA-580E-4AD1-A53D-19C0C2CBFB4E}"/>
    <dgm:cxn modelId="{DA9B5B03-7D27-4C38-9FCA-C40B9DA70540}" type="presOf" srcId="{FDA4D5D5-F009-4D55-94E7-6C479F0259E0}" destId="{FC2DBE03-3103-4DA1-836E-4BFE4BA8E250}" srcOrd="0" destOrd="0" presId="urn:microsoft.com/office/officeart/2005/8/layout/process2"/>
    <dgm:cxn modelId="{881F8C4C-3A82-4ACF-A77B-6530DA88DF1A}" type="presOf" srcId="{6A369503-56B5-4E02-AEF3-732B7105221D}" destId="{482F602D-7A1A-4066-AB6E-151A398CF86C}" srcOrd="0" destOrd="0" presId="urn:microsoft.com/office/officeart/2005/8/layout/process2"/>
    <dgm:cxn modelId="{F3BBF558-EA70-46EB-B5FF-4BBDD7161626}" type="presOf" srcId="{9C764C20-28A8-4B14-B304-DB8D079438B5}" destId="{2B0A702D-A074-4F0B-99C3-C85F76857DC5}" srcOrd="0" destOrd="0" presId="urn:microsoft.com/office/officeart/2005/8/layout/process2"/>
    <dgm:cxn modelId="{E67ED31F-2ABD-4CB5-8DC7-CC8BBDCED168}" srcId="{A3D974DE-5D44-4D6C-8D1F-CDFF6E1EE8EC}" destId="{CC083C84-A89E-4147-8214-A123F70ED313}" srcOrd="2" destOrd="0" parTransId="{F0189649-2176-4891-A56F-03ECD5E82871}" sibTransId="{2A3A1761-5D15-43A6-9400-CA89FCC1553A}"/>
    <dgm:cxn modelId="{C9C06254-4AB2-40E3-9160-0EB0D6E07958}" type="presOf" srcId="{6A369503-56B5-4E02-AEF3-732B7105221D}" destId="{1CFCB739-7174-470A-B985-375152A2CBB8}" srcOrd="1" destOrd="0" presId="urn:microsoft.com/office/officeart/2005/8/layout/process2"/>
    <dgm:cxn modelId="{0BD5835F-B88B-46F8-BCC5-3ACA09A7235D}" type="presOf" srcId="{2A3A1761-5D15-43A6-9400-CA89FCC1553A}" destId="{C76C9566-C73A-481A-B3C7-228DA5DA437B}" srcOrd="0" destOrd="0" presId="urn:microsoft.com/office/officeart/2005/8/layout/process2"/>
    <dgm:cxn modelId="{DB89CE41-FB0D-4365-82F2-F60CAD3C367A}" type="presOf" srcId="{FDA4D5D5-F009-4D55-94E7-6C479F0259E0}" destId="{8597E2D1-80C2-4468-BDAB-F32A72A97542}" srcOrd="1" destOrd="0" presId="urn:microsoft.com/office/officeart/2005/8/layout/process2"/>
    <dgm:cxn modelId="{55CFBE65-453B-42BE-AA57-B12902077A3B}" type="presParOf" srcId="{C0C8E597-7C95-458D-A521-4CCD4F9D41EB}" destId="{08AD5FD5-3720-4CB9-994B-080BE02543BD}" srcOrd="0" destOrd="0" presId="urn:microsoft.com/office/officeart/2005/8/layout/process2"/>
    <dgm:cxn modelId="{1AEDEC2A-830F-4070-842C-DA9D6CC5E831}" type="presParOf" srcId="{C0C8E597-7C95-458D-A521-4CCD4F9D41EB}" destId="{CB6ABAD4-77CC-4D99-9340-7DC27C710582}" srcOrd="1" destOrd="0" presId="urn:microsoft.com/office/officeart/2005/8/layout/process2"/>
    <dgm:cxn modelId="{F24E0A9D-FBCB-4F18-ABA7-C1CFA5473CD9}" type="presParOf" srcId="{CB6ABAD4-77CC-4D99-9340-7DC27C710582}" destId="{8577FBA9-CAF1-4924-9661-641A857A9C32}" srcOrd="0" destOrd="0" presId="urn:microsoft.com/office/officeart/2005/8/layout/process2"/>
    <dgm:cxn modelId="{F577D2EB-558C-4DC0-A9F7-BAE50D1EF4AB}" type="presParOf" srcId="{C0C8E597-7C95-458D-A521-4CCD4F9D41EB}" destId="{F6D0D169-F513-48FF-B236-575A31BADAE8}" srcOrd="2" destOrd="0" presId="urn:microsoft.com/office/officeart/2005/8/layout/process2"/>
    <dgm:cxn modelId="{1397AF40-F65D-403C-AFCC-19AD080C0129}" type="presParOf" srcId="{C0C8E597-7C95-458D-A521-4CCD4F9D41EB}" destId="{482F602D-7A1A-4066-AB6E-151A398CF86C}" srcOrd="3" destOrd="0" presId="urn:microsoft.com/office/officeart/2005/8/layout/process2"/>
    <dgm:cxn modelId="{71569173-B7F7-4470-B6FB-0959D32460FA}" type="presParOf" srcId="{482F602D-7A1A-4066-AB6E-151A398CF86C}" destId="{1CFCB739-7174-470A-B985-375152A2CBB8}" srcOrd="0" destOrd="0" presId="urn:microsoft.com/office/officeart/2005/8/layout/process2"/>
    <dgm:cxn modelId="{12ABF65D-7A2B-420A-8AF4-EB7D5E655FAA}" type="presParOf" srcId="{C0C8E597-7C95-458D-A521-4CCD4F9D41EB}" destId="{4E001620-403F-4911-9025-7331D35299E6}" srcOrd="4" destOrd="0" presId="urn:microsoft.com/office/officeart/2005/8/layout/process2"/>
    <dgm:cxn modelId="{8A2C5493-1307-43C6-B37B-50391E4D02C1}" type="presParOf" srcId="{C0C8E597-7C95-458D-A521-4CCD4F9D41EB}" destId="{C76C9566-C73A-481A-B3C7-228DA5DA437B}" srcOrd="5" destOrd="0" presId="urn:microsoft.com/office/officeart/2005/8/layout/process2"/>
    <dgm:cxn modelId="{82EE6B8A-FA54-454E-BCD9-68514A9F7490}" type="presParOf" srcId="{C76C9566-C73A-481A-B3C7-228DA5DA437B}" destId="{B4F6FD0D-46CD-49BB-86F9-3FC47F5B0F82}" srcOrd="0" destOrd="0" presId="urn:microsoft.com/office/officeart/2005/8/layout/process2"/>
    <dgm:cxn modelId="{6A878E3D-4471-4FD9-A4F4-2C1CC110C8E6}" type="presParOf" srcId="{C0C8E597-7C95-458D-A521-4CCD4F9D41EB}" destId="{3BE46C6A-A3B4-4349-9E4F-1D87E41F1484}" srcOrd="6" destOrd="0" presId="urn:microsoft.com/office/officeart/2005/8/layout/process2"/>
    <dgm:cxn modelId="{F4B7C248-DEB9-41B6-82E9-3F7E9782C65C}" type="presParOf" srcId="{C0C8E597-7C95-458D-A521-4CCD4F9D41EB}" destId="{FC2DBE03-3103-4DA1-836E-4BFE4BA8E250}" srcOrd="7" destOrd="0" presId="urn:microsoft.com/office/officeart/2005/8/layout/process2"/>
    <dgm:cxn modelId="{7F5927E4-F578-496A-A4CD-D143A368CDC3}" type="presParOf" srcId="{FC2DBE03-3103-4DA1-836E-4BFE4BA8E250}" destId="{8597E2D1-80C2-4468-BDAB-F32A72A97542}" srcOrd="0" destOrd="0" presId="urn:microsoft.com/office/officeart/2005/8/layout/process2"/>
    <dgm:cxn modelId="{A5AB3704-C1E9-4509-8305-938C27821EDD}" type="presParOf" srcId="{C0C8E597-7C95-458D-A521-4CCD4F9D41EB}" destId="{2B0A702D-A074-4F0B-99C3-C85F76857DC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974DE-5D44-4D6C-8D1F-CDFF6E1EE8EC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CC083C84-A89E-4147-8214-A123F70ED313}">
      <dgm:prSet phldrT="[Text]"/>
      <dgm:spPr/>
      <dgm:t>
        <a:bodyPr/>
        <a:lstStyle/>
        <a:p>
          <a:r>
            <a:rPr lang="en-US" dirty="0" smtClean="0"/>
            <a:t>Alert</a:t>
          </a:r>
          <a:endParaRPr lang="en-US" dirty="0"/>
        </a:p>
      </dgm:t>
    </dgm:pt>
    <dgm:pt modelId="{F0189649-2176-4891-A56F-03ECD5E82871}" type="parTrans" cxnId="{E67ED31F-2ABD-4CB5-8DC7-CC8BBDCED168}">
      <dgm:prSet/>
      <dgm:spPr/>
      <dgm:t>
        <a:bodyPr/>
        <a:lstStyle/>
        <a:p>
          <a:endParaRPr lang="en-US"/>
        </a:p>
      </dgm:t>
    </dgm:pt>
    <dgm:pt modelId="{2A3A1761-5D15-43A6-9400-CA89FCC1553A}" type="sibTrans" cxnId="{E67ED31F-2ABD-4CB5-8DC7-CC8BBDCED168}">
      <dgm:prSet/>
      <dgm:spPr/>
      <dgm:t>
        <a:bodyPr/>
        <a:lstStyle/>
        <a:p>
          <a:endParaRPr lang="en-US"/>
        </a:p>
      </dgm:t>
    </dgm:pt>
    <dgm:pt modelId="{E14EC81F-76ED-4881-96E5-D09C7CB46716}">
      <dgm:prSet phldrT="[Text]"/>
      <dgm:spPr/>
      <dgm:t>
        <a:bodyPr/>
        <a:lstStyle/>
        <a:p>
          <a:r>
            <a:rPr lang="en-US" dirty="0" smtClean="0"/>
            <a:t>Socialization</a:t>
          </a:r>
          <a:endParaRPr lang="en-US" dirty="0"/>
        </a:p>
      </dgm:t>
    </dgm:pt>
    <dgm:pt modelId="{7024F20A-DCE0-4C4A-87F5-A93334E099D1}" type="parTrans" cxnId="{5BF7F4A2-E4A1-4009-B1D2-C591D265FF9C}">
      <dgm:prSet/>
      <dgm:spPr/>
      <dgm:t>
        <a:bodyPr/>
        <a:lstStyle/>
        <a:p>
          <a:endParaRPr lang="en-US"/>
        </a:p>
      </dgm:t>
    </dgm:pt>
    <dgm:pt modelId="{FDA4D5D5-F009-4D55-94E7-6C479F0259E0}" type="sibTrans" cxnId="{5BF7F4A2-E4A1-4009-B1D2-C591D265FF9C}">
      <dgm:prSet/>
      <dgm:spPr/>
      <dgm:t>
        <a:bodyPr/>
        <a:lstStyle/>
        <a:p>
          <a:endParaRPr lang="en-US"/>
        </a:p>
      </dgm:t>
    </dgm:pt>
    <dgm:pt modelId="{9C764C20-28A8-4B14-B304-DB8D079438B5}">
      <dgm:prSet phldrT="[Text]"/>
      <dgm:spPr/>
      <dgm:t>
        <a:bodyPr/>
        <a:lstStyle/>
        <a:p>
          <a:r>
            <a:rPr lang="en-US" dirty="0" smtClean="0"/>
            <a:t>Enrollment Fields</a:t>
          </a:r>
          <a:endParaRPr lang="en-US" dirty="0"/>
        </a:p>
      </dgm:t>
    </dgm:pt>
    <dgm:pt modelId="{205B1500-97FE-4066-B9D2-E3D4B4E114A8}" type="parTrans" cxnId="{0C73132C-34CE-4A54-9608-AE646AD16F28}">
      <dgm:prSet/>
      <dgm:spPr/>
      <dgm:t>
        <a:bodyPr/>
        <a:lstStyle/>
        <a:p>
          <a:endParaRPr lang="en-US"/>
        </a:p>
      </dgm:t>
    </dgm:pt>
    <dgm:pt modelId="{E1E623BA-580E-4AD1-A53D-19C0C2CBFB4E}" type="sibTrans" cxnId="{0C73132C-34CE-4A54-9608-AE646AD16F28}">
      <dgm:prSet/>
      <dgm:spPr/>
      <dgm:t>
        <a:bodyPr/>
        <a:lstStyle/>
        <a:p>
          <a:endParaRPr lang="en-US"/>
        </a:p>
      </dgm:t>
    </dgm:pt>
    <dgm:pt modelId="{353F00DA-907F-43A1-81B6-86D4F1FB8AFF}">
      <dgm:prSet/>
      <dgm:spPr/>
      <dgm:t>
        <a:bodyPr/>
        <a:lstStyle/>
        <a:p>
          <a:r>
            <a:rPr lang="en-US" dirty="0" smtClean="0"/>
            <a:t>Select Patient</a:t>
          </a:r>
          <a:endParaRPr lang="en-US" dirty="0"/>
        </a:p>
      </dgm:t>
    </dgm:pt>
    <dgm:pt modelId="{3BF02B3F-84B2-4448-A8F8-D596B0B2790E}" type="parTrans" cxnId="{27208CBA-46A2-4FA4-99AB-89F9890E18DF}">
      <dgm:prSet/>
      <dgm:spPr/>
      <dgm:t>
        <a:bodyPr/>
        <a:lstStyle/>
        <a:p>
          <a:endParaRPr lang="en-US"/>
        </a:p>
      </dgm:t>
    </dgm:pt>
    <dgm:pt modelId="{6A369503-56B5-4E02-AEF3-732B7105221D}" type="sibTrans" cxnId="{27208CBA-46A2-4FA4-99AB-89F9890E18DF}">
      <dgm:prSet/>
      <dgm:spPr/>
      <dgm:t>
        <a:bodyPr/>
        <a:lstStyle/>
        <a:p>
          <a:endParaRPr lang="en-US"/>
        </a:p>
      </dgm:t>
    </dgm:pt>
    <dgm:pt modelId="{AC89C94E-A389-4C9F-980B-9BD385B8FBE3}">
      <dgm:prSet/>
      <dgm:spPr/>
      <dgm:t>
        <a:bodyPr/>
        <a:lstStyle/>
        <a:p>
          <a:r>
            <a:rPr lang="en-US" dirty="0" smtClean="0"/>
            <a:t>Preregistration</a:t>
          </a:r>
          <a:endParaRPr lang="en-US" dirty="0"/>
        </a:p>
      </dgm:t>
    </dgm:pt>
    <dgm:pt modelId="{4A3B5140-EECD-4DDD-8608-5C641A548451}" type="parTrans" cxnId="{14115734-B394-4697-8E21-0724CE560EDE}">
      <dgm:prSet/>
      <dgm:spPr/>
      <dgm:t>
        <a:bodyPr/>
        <a:lstStyle/>
        <a:p>
          <a:endParaRPr lang="en-US"/>
        </a:p>
      </dgm:t>
    </dgm:pt>
    <dgm:pt modelId="{96239F15-7CF0-4209-B904-057E0EA85B34}" type="sibTrans" cxnId="{14115734-B394-4697-8E21-0724CE560EDE}">
      <dgm:prSet/>
      <dgm:spPr/>
      <dgm:t>
        <a:bodyPr/>
        <a:lstStyle/>
        <a:p>
          <a:endParaRPr lang="en-US"/>
        </a:p>
      </dgm:t>
    </dgm:pt>
    <dgm:pt modelId="{C0C8E597-7C95-458D-A521-4CCD4F9D41EB}" type="pres">
      <dgm:prSet presAssocID="{A3D974DE-5D44-4D6C-8D1F-CDFF6E1EE8EC}" presName="linearFlow" presStyleCnt="0">
        <dgm:presLayoutVars>
          <dgm:resizeHandles val="exact"/>
        </dgm:presLayoutVars>
      </dgm:prSet>
      <dgm:spPr/>
    </dgm:pt>
    <dgm:pt modelId="{08AD5FD5-3720-4CB9-994B-080BE02543BD}" type="pres">
      <dgm:prSet presAssocID="{AC89C94E-A389-4C9F-980B-9BD385B8FB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ABAD4-77CC-4D99-9340-7DC27C710582}" type="pres">
      <dgm:prSet presAssocID="{96239F15-7CF0-4209-B904-057E0EA85B3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577FBA9-CAF1-4924-9661-641A857A9C32}" type="pres">
      <dgm:prSet presAssocID="{96239F15-7CF0-4209-B904-057E0EA85B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6D0D169-F513-48FF-B236-575A31BADAE8}" type="pres">
      <dgm:prSet presAssocID="{353F00DA-907F-43A1-81B6-86D4F1FB8AF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F602D-7A1A-4066-AB6E-151A398CF86C}" type="pres">
      <dgm:prSet presAssocID="{6A369503-56B5-4E02-AEF3-732B7105221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1CFCB739-7174-470A-B985-375152A2CBB8}" type="pres">
      <dgm:prSet presAssocID="{6A369503-56B5-4E02-AEF3-732B7105221D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E001620-403F-4911-9025-7331D35299E6}" type="pres">
      <dgm:prSet presAssocID="{CC083C84-A89E-4147-8214-A123F70ED3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C9566-C73A-481A-B3C7-228DA5DA437B}" type="pres">
      <dgm:prSet presAssocID="{2A3A1761-5D15-43A6-9400-CA89FCC1553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4F6FD0D-46CD-49BB-86F9-3FC47F5B0F82}" type="pres">
      <dgm:prSet presAssocID="{2A3A1761-5D15-43A6-9400-CA89FCC1553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E46C6A-A3B4-4349-9E4F-1D87E41F1484}" type="pres">
      <dgm:prSet presAssocID="{E14EC81F-76ED-4881-96E5-D09C7CB4671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DBE03-3103-4DA1-836E-4BFE4BA8E250}" type="pres">
      <dgm:prSet presAssocID="{FDA4D5D5-F009-4D55-94E7-6C479F0259E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597E2D1-80C2-4468-BDAB-F32A72A97542}" type="pres">
      <dgm:prSet presAssocID="{FDA4D5D5-F009-4D55-94E7-6C479F0259E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B0A702D-A074-4F0B-99C3-C85F76857DC5}" type="pres">
      <dgm:prSet presAssocID="{9C764C20-28A8-4B14-B304-DB8D079438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D5A6AC-C594-412B-86DC-6710E57F0274}" type="presOf" srcId="{AC89C94E-A389-4C9F-980B-9BD385B8FBE3}" destId="{08AD5FD5-3720-4CB9-994B-080BE02543BD}" srcOrd="0" destOrd="0" presId="urn:microsoft.com/office/officeart/2005/8/layout/process2"/>
    <dgm:cxn modelId="{14115734-B394-4697-8E21-0724CE560EDE}" srcId="{A3D974DE-5D44-4D6C-8D1F-CDFF6E1EE8EC}" destId="{AC89C94E-A389-4C9F-980B-9BD385B8FBE3}" srcOrd="0" destOrd="0" parTransId="{4A3B5140-EECD-4DDD-8608-5C641A548451}" sibTransId="{96239F15-7CF0-4209-B904-057E0EA85B34}"/>
    <dgm:cxn modelId="{27208CBA-46A2-4FA4-99AB-89F9890E18DF}" srcId="{A3D974DE-5D44-4D6C-8D1F-CDFF6E1EE8EC}" destId="{353F00DA-907F-43A1-81B6-86D4F1FB8AFF}" srcOrd="1" destOrd="0" parTransId="{3BF02B3F-84B2-4448-A8F8-D596B0B2790E}" sibTransId="{6A369503-56B5-4E02-AEF3-732B7105221D}"/>
    <dgm:cxn modelId="{74D736E7-D85D-402C-BB35-51FF7FF3B18C}" type="presOf" srcId="{2A3A1761-5D15-43A6-9400-CA89FCC1553A}" destId="{B4F6FD0D-46CD-49BB-86F9-3FC47F5B0F82}" srcOrd="1" destOrd="0" presId="urn:microsoft.com/office/officeart/2005/8/layout/process2"/>
    <dgm:cxn modelId="{B9BADAC2-F72A-4B54-AEF3-3B7BCDDCD6ED}" type="presOf" srcId="{353F00DA-907F-43A1-81B6-86D4F1FB8AFF}" destId="{F6D0D169-F513-48FF-B236-575A31BADAE8}" srcOrd="0" destOrd="0" presId="urn:microsoft.com/office/officeart/2005/8/layout/process2"/>
    <dgm:cxn modelId="{0C73132C-34CE-4A54-9608-AE646AD16F28}" srcId="{A3D974DE-5D44-4D6C-8D1F-CDFF6E1EE8EC}" destId="{9C764C20-28A8-4B14-B304-DB8D079438B5}" srcOrd="4" destOrd="0" parTransId="{205B1500-97FE-4066-B9D2-E3D4B4E114A8}" sibTransId="{E1E623BA-580E-4AD1-A53D-19C0C2CBFB4E}"/>
    <dgm:cxn modelId="{D6C5BDCC-BEE9-4A0E-A3A5-5FF36604B8F3}" type="presOf" srcId="{96239F15-7CF0-4209-B904-057E0EA85B34}" destId="{8577FBA9-CAF1-4924-9661-641A857A9C32}" srcOrd="1" destOrd="0" presId="urn:microsoft.com/office/officeart/2005/8/layout/process2"/>
    <dgm:cxn modelId="{58CA4FEB-A0AC-48B5-9974-AC63411E3072}" type="presOf" srcId="{FDA4D5D5-F009-4D55-94E7-6C479F0259E0}" destId="{8597E2D1-80C2-4468-BDAB-F32A72A97542}" srcOrd="1" destOrd="0" presId="urn:microsoft.com/office/officeart/2005/8/layout/process2"/>
    <dgm:cxn modelId="{5BF7F4A2-E4A1-4009-B1D2-C591D265FF9C}" srcId="{A3D974DE-5D44-4D6C-8D1F-CDFF6E1EE8EC}" destId="{E14EC81F-76ED-4881-96E5-D09C7CB46716}" srcOrd="3" destOrd="0" parTransId="{7024F20A-DCE0-4C4A-87F5-A93334E099D1}" sibTransId="{FDA4D5D5-F009-4D55-94E7-6C479F0259E0}"/>
    <dgm:cxn modelId="{00DEE928-3457-47E4-93AA-C250D83113BA}" type="presOf" srcId="{6A369503-56B5-4E02-AEF3-732B7105221D}" destId="{1CFCB739-7174-470A-B985-375152A2CBB8}" srcOrd="1" destOrd="0" presId="urn:microsoft.com/office/officeart/2005/8/layout/process2"/>
    <dgm:cxn modelId="{96868201-7C9F-4A9D-8A38-CBCAC9A42663}" type="presOf" srcId="{6A369503-56B5-4E02-AEF3-732B7105221D}" destId="{482F602D-7A1A-4066-AB6E-151A398CF86C}" srcOrd="0" destOrd="0" presId="urn:microsoft.com/office/officeart/2005/8/layout/process2"/>
    <dgm:cxn modelId="{286AAF4C-9114-434A-81C7-289FFA23F8BE}" type="presOf" srcId="{2A3A1761-5D15-43A6-9400-CA89FCC1553A}" destId="{C76C9566-C73A-481A-B3C7-228DA5DA437B}" srcOrd="0" destOrd="0" presId="urn:microsoft.com/office/officeart/2005/8/layout/process2"/>
    <dgm:cxn modelId="{112097A5-66D1-4287-B2B8-2B710B4E3DC4}" type="presOf" srcId="{CC083C84-A89E-4147-8214-A123F70ED313}" destId="{4E001620-403F-4911-9025-7331D35299E6}" srcOrd="0" destOrd="0" presId="urn:microsoft.com/office/officeart/2005/8/layout/process2"/>
    <dgm:cxn modelId="{EFD0381E-CE29-4926-B3CE-F70EF356F391}" type="presOf" srcId="{FDA4D5D5-F009-4D55-94E7-6C479F0259E0}" destId="{FC2DBE03-3103-4DA1-836E-4BFE4BA8E250}" srcOrd="0" destOrd="0" presId="urn:microsoft.com/office/officeart/2005/8/layout/process2"/>
    <dgm:cxn modelId="{1804FCB9-8AB8-45AE-949C-62A9A631A136}" type="presOf" srcId="{96239F15-7CF0-4209-B904-057E0EA85B34}" destId="{CB6ABAD4-77CC-4D99-9340-7DC27C710582}" srcOrd="0" destOrd="0" presId="urn:microsoft.com/office/officeart/2005/8/layout/process2"/>
    <dgm:cxn modelId="{0FD6B76D-3958-4E85-8FD0-456B5AC688AE}" type="presOf" srcId="{E14EC81F-76ED-4881-96E5-D09C7CB46716}" destId="{3BE46C6A-A3B4-4349-9E4F-1D87E41F1484}" srcOrd="0" destOrd="0" presId="urn:microsoft.com/office/officeart/2005/8/layout/process2"/>
    <dgm:cxn modelId="{E67ED31F-2ABD-4CB5-8DC7-CC8BBDCED168}" srcId="{A3D974DE-5D44-4D6C-8D1F-CDFF6E1EE8EC}" destId="{CC083C84-A89E-4147-8214-A123F70ED313}" srcOrd="2" destOrd="0" parTransId="{F0189649-2176-4891-A56F-03ECD5E82871}" sibTransId="{2A3A1761-5D15-43A6-9400-CA89FCC1553A}"/>
    <dgm:cxn modelId="{D9538083-3EB6-41D5-825F-4120E1C209CB}" type="presOf" srcId="{9C764C20-28A8-4B14-B304-DB8D079438B5}" destId="{2B0A702D-A074-4F0B-99C3-C85F76857DC5}" srcOrd="0" destOrd="0" presId="urn:microsoft.com/office/officeart/2005/8/layout/process2"/>
    <dgm:cxn modelId="{4993E3CA-E306-48F5-BE7E-9C8CF0BD449C}" type="presOf" srcId="{A3D974DE-5D44-4D6C-8D1F-CDFF6E1EE8EC}" destId="{C0C8E597-7C95-458D-A521-4CCD4F9D41EB}" srcOrd="0" destOrd="0" presId="urn:microsoft.com/office/officeart/2005/8/layout/process2"/>
    <dgm:cxn modelId="{3F8AEED6-2981-4C28-AEAC-A1855A9417E5}" type="presParOf" srcId="{C0C8E597-7C95-458D-A521-4CCD4F9D41EB}" destId="{08AD5FD5-3720-4CB9-994B-080BE02543BD}" srcOrd="0" destOrd="0" presId="urn:microsoft.com/office/officeart/2005/8/layout/process2"/>
    <dgm:cxn modelId="{A9D0D1B9-2C98-4DEE-944C-31CD1A14B851}" type="presParOf" srcId="{C0C8E597-7C95-458D-A521-4CCD4F9D41EB}" destId="{CB6ABAD4-77CC-4D99-9340-7DC27C710582}" srcOrd="1" destOrd="0" presId="urn:microsoft.com/office/officeart/2005/8/layout/process2"/>
    <dgm:cxn modelId="{97A4AE59-0AF4-47BC-AC99-8220F5323014}" type="presParOf" srcId="{CB6ABAD4-77CC-4D99-9340-7DC27C710582}" destId="{8577FBA9-CAF1-4924-9661-641A857A9C32}" srcOrd="0" destOrd="0" presId="urn:microsoft.com/office/officeart/2005/8/layout/process2"/>
    <dgm:cxn modelId="{21A0D8DC-178B-4D17-880C-EFAAAD56DFE2}" type="presParOf" srcId="{C0C8E597-7C95-458D-A521-4CCD4F9D41EB}" destId="{F6D0D169-F513-48FF-B236-575A31BADAE8}" srcOrd="2" destOrd="0" presId="urn:microsoft.com/office/officeart/2005/8/layout/process2"/>
    <dgm:cxn modelId="{A3922B61-7DC0-47C8-9535-133F8FBE56E7}" type="presParOf" srcId="{C0C8E597-7C95-458D-A521-4CCD4F9D41EB}" destId="{482F602D-7A1A-4066-AB6E-151A398CF86C}" srcOrd="3" destOrd="0" presId="urn:microsoft.com/office/officeart/2005/8/layout/process2"/>
    <dgm:cxn modelId="{901C1D59-6C10-42A6-B3EF-FCE00ACABD30}" type="presParOf" srcId="{482F602D-7A1A-4066-AB6E-151A398CF86C}" destId="{1CFCB739-7174-470A-B985-375152A2CBB8}" srcOrd="0" destOrd="0" presId="urn:microsoft.com/office/officeart/2005/8/layout/process2"/>
    <dgm:cxn modelId="{4457A1A7-BDD2-4C64-A4F8-8D659C2EE99C}" type="presParOf" srcId="{C0C8E597-7C95-458D-A521-4CCD4F9D41EB}" destId="{4E001620-403F-4911-9025-7331D35299E6}" srcOrd="4" destOrd="0" presId="urn:microsoft.com/office/officeart/2005/8/layout/process2"/>
    <dgm:cxn modelId="{D3322A9C-FD29-4C6A-B455-6137B35F836A}" type="presParOf" srcId="{C0C8E597-7C95-458D-A521-4CCD4F9D41EB}" destId="{C76C9566-C73A-481A-B3C7-228DA5DA437B}" srcOrd="5" destOrd="0" presId="urn:microsoft.com/office/officeart/2005/8/layout/process2"/>
    <dgm:cxn modelId="{6458CCFB-5EAE-40BD-A2CB-1DE537BCDBAA}" type="presParOf" srcId="{C76C9566-C73A-481A-B3C7-228DA5DA437B}" destId="{B4F6FD0D-46CD-49BB-86F9-3FC47F5B0F82}" srcOrd="0" destOrd="0" presId="urn:microsoft.com/office/officeart/2005/8/layout/process2"/>
    <dgm:cxn modelId="{8B3A4EDA-A938-490F-BD19-A8B64B951D80}" type="presParOf" srcId="{C0C8E597-7C95-458D-A521-4CCD4F9D41EB}" destId="{3BE46C6A-A3B4-4349-9E4F-1D87E41F1484}" srcOrd="6" destOrd="0" presId="urn:microsoft.com/office/officeart/2005/8/layout/process2"/>
    <dgm:cxn modelId="{818497A8-90BA-449D-93A1-4CDCF8F7E4A3}" type="presParOf" srcId="{C0C8E597-7C95-458D-A521-4CCD4F9D41EB}" destId="{FC2DBE03-3103-4DA1-836E-4BFE4BA8E250}" srcOrd="7" destOrd="0" presId="urn:microsoft.com/office/officeart/2005/8/layout/process2"/>
    <dgm:cxn modelId="{ACFD55F9-042A-4FE6-8689-AFFE5823FF5F}" type="presParOf" srcId="{FC2DBE03-3103-4DA1-836E-4BFE4BA8E250}" destId="{8597E2D1-80C2-4468-BDAB-F32A72A97542}" srcOrd="0" destOrd="0" presId="urn:microsoft.com/office/officeart/2005/8/layout/process2"/>
    <dgm:cxn modelId="{CBF09EA6-8351-4421-BC69-7FEAF00EC718}" type="presParOf" srcId="{C0C8E597-7C95-458D-A521-4CCD4F9D41EB}" destId="{2B0A702D-A074-4F0B-99C3-C85F76857DC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5FD5-3720-4CB9-994B-080BE02543BD}">
      <dsp:nvSpPr>
        <dsp:cNvPr id="0" name=""/>
        <dsp:cNvSpPr/>
      </dsp:nvSpPr>
      <dsp:spPr>
        <a:xfrm>
          <a:off x="2147767" y="496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Preregistration</a:t>
          </a:r>
          <a:endParaRPr lang="en-US" sz="1800" kern="1200" dirty="0"/>
        </a:p>
      </dsp:txBody>
      <dsp:txXfrm>
        <a:off x="2164767" y="17496"/>
        <a:ext cx="1766465" cy="546429"/>
      </dsp:txXfrm>
    </dsp:sp>
    <dsp:sp modelId="{CB6ABAD4-77CC-4D99-9340-7DC27C710582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F6D0D169-F513-48FF-B236-575A31BADAE8}">
      <dsp:nvSpPr>
        <dsp:cNvPr id="0" name=""/>
        <dsp:cNvSpPr/>
      </dsp:nvSpPr>
      <dsp:spPr>
        <a:xfrm>
          <a:off x="2147767" y="871140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Patient</a:t>
          </a:r>
          <a:endParaRPr lang="en-US" sz="1800" kern="1200" dirty="0"/>
        </a:p>
      </dsp:txBody>
      <dsp:txXfrm>
        <a:off x="2164767" y="888140"/>
        <a:ext cx="1766465" cy="546429"/>
      </dsp:txXfrm>
    </dsp:sp>
    <dsp:sp modelId="{482F602D-7A1A-4066-AB6E-151A398CF86C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4E001620-403F-4911-9025-7331D35299E6}">
      <dsp:nvSpPr>
        <dsp:cNvPr id="0" name=""/>
        <dsp:cNvSpPr/>
      </dsp:nvSpPr>
      <dsp:spPr>
        <a:xfrm>
          <a:off x="2147767" y="1741785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Alert</a:t>
          </a:r>
          <a:endParaRPr lang="en-US" sz="1800" kern="1200" dirty="0"/>
        </a:p>
      </dsp:txBody>
      <dsp:txXfrm>
        <a:off x="2164767" y="1758785"/>
        <a:ext cx="1766465" cy="546429"/>
      </dsp:txXfrm>
    </dsp:sp>
    <dsp:sp modelId="{C76C9566-C73A-481A-B3C7-228DA5DA437B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3BE46C6A-A3B4-4349-9E4F-1D87E41F1484}">
      <dsp:nvSpPr>
        <dsp:cNvPr id="0" name=""/>
        <dsp:cNvSpPr/>
      </dsp:nvSpPr>
      <dsp:spPr>
        <a:xfrm>
          <a:off x="2147767" y="2612429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Socialization</a:t>
          </a:r>
          <a:endParaRPr lang="en-US" sz="1800" kern="1200" dirty="0"/>
        </a:p>
      </dsp:txBody>
      <dsp:txXfrm>
        <a:off x="2164767" y="2629429"/>
        <a:ext cx="1766465" cy="546429"/>
      </dsp:txXfrm>
    </dsp:sp>
    <dsp:sp modelId="{FC2DBE03-3103-4DA1-836E-4BFE4BA8E250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2B0A702D-A074-4F0B-99C3-C85F76857DC5}">
      <dsp:nvSpPr>
        <dsp:cNvPr id="0" name=""/>
        <dsp:cNvSpPr/>
      </dsp:nvSpPr>
      <dsp:spPr>
        <a:xfrm>
          <a:off x="2147767" y="3483074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Enrollment Fields</a:t>
          </a:r>
          <a:endParaRPr lang="en-US" sz="1800" kern="1200" dirty="0"/>
        </a:p>
      </dsp:txBody>
      <dsp:txXfrm>
        <a:off x="2164767" y="3500074"/>
        <a:ext cx="1766465" cy="546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5FD5-3720-4CB9-994B-080BE02543BD}">
      <dsp:nvSpPr>
        <dsp:cNvPr id="0" name=""/>
        <dsp:cNvSpPr/>
      </dsp:nvSpPr>
      <dsp:spPr>
        <a:xfrm>
          <a:off x="2147767" y="496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Preregistration</a:t>
          </a:r>
          <a:endParaRPr lang="en-US" sz="1800" kern="1200" dirty="0"/>
        </a:p>
      </dsp:txBody>
      <dsp:txXfrm>
        <a:off x="2164767" y="17496"/>
        <a:ext cx="1766465" cy="546429"/>
      </dsp:txXfrm>
    </dsp:sp>
    <dsp:sp modelId="{CB6ABAD4-77CC-4D99-9340-7DC27C710582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617202"/>
        <a:ext cx="156715" cy="152363"/>
      </dsp:txXfrm>
    </dsp:sp>
    <dsp:sp modelId="{F6D0D169-F513-48FF-B236-575A31BADAE8}">
      <dsp:nvSpPr>
        <dsp:cNvPr id="0" name=""/>
        <dsp:cNvSpPr/>
      </dsp:nvSpPr>
      <dsp:spPr>
        <a:xfrm>
          <a:off x="2147767" y="871140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Patient</a:t>
          </a:r>
          <a:endParaRPr lang="en-US" sz="1800" kern="1200" dirty="0"/>
        </a:p>
      </dsp:txBody>
      <dsp:txXfrm>
        <a:off x="2164767" y="888140"/>
        <a:ext cx="1766465" cy="546429"/>
      </dsp:txXfrm>
    </dsp:sp>
    <dsp:sp modelId="{482F602D-7A1A-4066-AB6E-151A398CF86C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1487847"/>
        <a:ext cx="156715" cy="152363"/>
      </dsp:txXfrm>
    </dsp:sp>
    <dsp:sp modelId="{4E001620-403F-4911-9025-7331D35299E6}">
      <dsp:nvSpPr>
        <dsp:cNvPr id="0" name=""/>
        <dsp:cNvSpPr/>
      </dsp:nvSpPr>
      <dsp:spPr>
        <a:xfrm>
          <a:off x="2147767" y="1741785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Alert</a:t>
          </a:r>
          <a:endParaRPr lang="en-US" sz="1800" kern="1200" dirty="0"/>
        </a:p>
      </dsp:txBody>
      <dsp:txXfrm>
        <a:off x="2164767" y="1758785"/>
        <a:ext cx="1766465" cy="546429"/>
      </dsp:txXfrm>
    </dsp:sp>
    <dsp:sp modelId="{C76C9566-C73A-481A-B3C7-228DA5DA437B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2358491"/>
        <a:ext cx="156715" cy="152363"/>
      </dsp:txXfrm>
    </dsp:sp>
    <dsp:sp modelId="{3BE46C6A-A3B4-4349-9E4F-1D87E41F1484}">
      <dsp:nvSpPr>
        <dsp:cNvPr id="0" name=""/>
        <dsp:cNvSpPr/>
      </dsp:nvSpPr>
      <dsp:spPr>
        <a:xfrm>
          <a:off x="2147767" y="2612429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Socialization</a:t>
          </a:r>
          <a:endParaRPr lang="en-US" sz="1800" kern="1200" dirty="0"/>
        </a:p>
      </dsp:txBody>
      <dsp:txXfrm>
        <a:off x="2164767" y="2629429"/>
        <a:ext cx="1766465" cy="546429"/>
      </dsp:txXfrm>
    </dsp:sp>
    <dsp:sp modelId="{FC2DBE03-3103-4DA1-836E-4BFE4BA8E250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2969642" y="3229136"/>
        <a:ext cx="156715" cy="152363"/>
      </dsp:txXfrm>
    </dsp:sp>
    <dsp:sp modelId="{2B0A702D-A074-4F0B-99C3-C85F76857DC5}">
      <dsp:nvSpPr>
        <dsp:cNvPr id="0" name=""/>
        <dsp:cNvSpPr/>
      </dsp:nvSpPr>
      <dsp:spPr>
        <a:xfrm>
          <a:off x="2147767" y="3483074"/>
          <a:ext cx="1800465" cy="580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Enrollment Fields</a:t>
          </a:r>
          <a:endParaRPr lang="en-US" sz="1800" kern="1200" dirty="0"/>
        </a:p>
      </dsp:txBody>
      <dsp:txXfrm>
        <a:off x="2164767" y="3500074"/>
        <a:ext cx="1766465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44569-8C82-49A3-827F-7C2120CEF6C1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5C62-D74A-4FB7-A48C-223A889FA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0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4767F-7D56-48A0-BDB5-E9C7843B1C92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9B507-ECCA-4512-8E75-63404AF37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4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2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 boxes indicate demo paths followed and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9B507-ECCA-4512-8E75-63404AF37E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 TITLE collage center logo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mtClean="0">
                <a:solidFill>
                  <a:srgbClr val="1E1F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152916"/>
            <a:ext cx="845820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2916"/>
            <a:ext cx="8458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A Bann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016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525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CBB6207-8D79-4529-92A3-75C97F25894A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678DAD6-6648-48BF-9843-68C1C9B29E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1E1F58"/>
          </a:solidFill>
          <a:latin typeface="+mn-lt"/>
          <a:ea typeface="+mn-ea"/>
          <a:cs typeface="+mn-cs"/>
        </a:defRPr>
      </a:lvl1pPr>
      <a:lvl2pPr marL="631825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2000" kern="1200">
          <a:solidFill>
            <a:srgbClr val="1E1F58"/>
          </a:solidFill>
          <a:latin typeface="+mn-lt"/>
          <a:ea typeface="+mn-ea"/>
          <a:cs typeface="+mn-cs"/>
        </a:defRPr>
      </a:lvl2pPr>
      <a:lvl3pPr marL="10350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 kern="1200">
          <a:solidFill>
            <a:srgbClr val="1E1F58"/>
          </a:solidFill>
          <a:latin typeface="+mn-lt"/>
          <a:ea typeface="+mn-ea"/>
          <a:cs typeface="+mn-cs"/>
        </a:defRPr>
      </a:lvl3pPr>
      <a:lvl4pPr marL="149225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1400" kern="1200">
          <a:solidFill>
            <a:srgbClr val="1E1F58"/>
          </a:solidFill>
          <a:latin typeface="+mn-lt"/>
          <a:ea typeface="+mn-ea"/>
          <a:cs typeface="+mn-cs"/>
        </a:defRPr>
      </a:lvl4pPr>
      <a:lvl5pPr marL="1828800" indent="-168275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200" kern="1200">
          <a:solidFill>
            <a:srgbClr val="1E1F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35175"/>
            <a:ext cx="8305800" cy="1470025"/>
          </a:xfrm>
        </p:spPr>
        <p:txBody>
          <a:bodyPr/>
          <a:lstStyle/>
          <a:p>
            <a:r>
              <a:rPr lang="en-US" sz="3400" b="1" dirty="0">
                <a:solidFill>
                  <a:schemeClr val="tx2"/>
                </a:solidFill>
              </a:rPr>
              <a:t>Increase Enrollment in </a:t>
            </a:r>
            <a:r>
              <a:rPr lang="en-US" sz="3400" b="1" dirty="0" smtClean="0">
                <a:solidFill>
                  <a:schemeClr val="tx2"/>
                </a:solidFill>
              </a:rPr>
              <a:t>My </a:t>
            </a:r>
            <a:r>
              <a:rPr lang="en-US" sz="3400" b="1" dirty="0" err="1" smtClean="0">
                <a:solidFill>
                  <a:schemeClr val="tx2"/>
                </a:solidFill>
              </a:rPr>
              <a:t>HealtheVet</a:t>
            </a:r>
            <a:r>
              <a:rPr lang="en-US" sz="3400" b="1" dirty="0" smtClean="0">
                <a:solidFill>
                  <a:schemeClr val="tx2"/>
                </a:solidFill>
              </a:rPr>
              <a:t> (MHV)</a:t>
            </a:r>
            <a:r>
              <a:rPr lang="en-US" sz="3400" b="1" dirty="0" smtClean="0"/>
              <a:t/>
            </a:r>
            <a:br>
              <a:rPr lang="en-US" sz="3400" b="1" dirty="0" smtClean="0"/>
            </a:br>
            <a:r>
              <a:rPr lang="en-US" sz="3600" b="1" dirty="0" smtClean="0">
                <a:solidFill>
                  <a:schemeClr val="tx2"/>
                </a:solidFill>
              </a:rPr>
              <a:t>Sprint 2 Demo </a:t>
            </a:r>
            <a:r>
              <a:rPr lang="en-US" sz="3600" b="1" dirty="0" smtClean="0">
                <a:solidFill>
                  <a:schemeClr val="tx2"/>
                </a:solidFill>
              </a:rPr>
              <a:t>2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October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28,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</a:rPr>
              <a:t>2014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Sprint 2 Demo 2 –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Add/Display </a:t>
            </a:r>
            <a:r>
              <a:rPr lang="en-US" dirty="0" err="1" smtClean="0"/>
              <a:t>VistA</a:t>
            </a:r>
            <a:r>
              <a:rPr lang="en-US" dirty="0" smtClean="0"/>
              <a:t> MHV Enrollment questions screen</a:t>
            </a:r>
          </a:p>
          <a:p>
            <a:pPr lvl="1"/>
            <a:r>
              <a:rPr lang="en-US" dirty="0" smtClean="0"/>
              <a:t>As a </a:t>
            </a:r>
            <a:r>
              <a:rPr lang="en-US" dirty="0" err="1" smtClean="0"/>
              <a:t>VistA</a:t>
            </a:r>
            <a:r>
              <a:rPr lang="en-US" dirty="0" smtClean="0"/>
              <a:t> user, during pre-registration of a Patient,  I want to capture the Patient's status with each of the three MHV enrollment questions so that this is documented and accessible the next time the Patient record is accessed.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(backlog) Actions with date stamp displayed on Alert page.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</a:t>
            </a:r>
            <a:r>
              <a:rPr lang="en-US" dirty="0"/>
              <a:t> </a:t>
            </a:r>
            <a:r>
              <a:rPr lang="en-US" dirty="0" smtClean="0"/>
              <a:t>Question "Were </a:t>
            </a:r>
            <a:r>
              <a:rPr lang="en-US" dirty="0"/>
              <a:t>you successful in creating your My </a:t>
            </a:r>
            <a:r>
              <a:rPr lang="en-US" dirty="0" err="1" smtClean="0"/>
              <a:t>HealtheVet</a:t>
            </a:r>
            <a:r>
              <a:rPr lang="en-US" dirty="0" smtClean="0"/>
              <a:t> account </a:t>
            </a:r>
            <a:r>
              <a:rPr lang="en-US" dirty="0"/>
              <a:t>during your last visit?" (Y/N): “ displayed on Alert </a:t>
            </a:r>
            <a:r>
              <a:rPr lang="en-US" dirty="0" smtClean="0"/>
              <a:t>page if enrolled is not “Y” and appropriate action selected.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 6th socialization choice added “No - I don’t have a computer / internet access”.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(backlog)Text for all messages associated with socialization responses updated “We </a:t>
            </a:r>
            <a:r>
              <a:rPr lang="en-US" dirty="0"/>
              <a:t>are strongly encouraging patients to use My </a:t>
            </a:r>
            <a:r>
              <a:rPr lang="en-US" dirty="0" err="1" smtClean="0"/>
              <a:t>HealtheVet</a:t>
            </a:r>
            <a:r>
              <a:rPr lang="en-US" dirty="0" smtClean="0"/>
              <a:t>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Demo </a:t>
            </a:r>
            <a:r>
              <a:rPr lang="en-US" dirty="0" smtClean="0"/>
              <a:t>2 – Functional 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3576770"/>
              </p:ext>
            </p:extLst>
          </p:nvPr>
        </p:nvGraphicFramePr>
        <p:xfrm>
          <a:off x="0" y="1193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950208" y="2336800"/>
            <a:ext cx="609600" cy="2590800"/>
            <a:chOff x="5486400" y="3505200"/>
            <a:chExt cx="609600" cy="2590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126992" y="2906693"/>
            <a:ext cx="135940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if “N</a:t>
            </a:r>
            <a:r>
              <a:rPr lang="en-US" sz="1400" i="1" dirty="0" smtClean="0"/>
              <a:t>” or “Unanswered” </a:t>
            </a:r>
            <a:r>
              <a:rPr lang="en-US" sz="1400" i="1" dirty="0" smtClean="0"/>
              <a:t>for less than 6 </a:t>
            </a:r>
            <a:r>
              <a:rPr lang="en-US" sz="1400" i="1" dirty="0" smtClean="0"/>
              <a:t>months</a:t>
            </a:r>
            <a:endParaRPr lang="en-US" sz="1400" i="1" dirty="0" smtClean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1524000" y="3213588"/>
            <a:ext cx="609600" cy="1790212"/>
            <a:chOff x="5486400" y="3505200"/>
            <a:chExt cx="609600" cy="2590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52400" y="3523918"/>
            <a:ext cx="1359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If patient was </a:t>
            </a:r>
            <a:r>
              <a:rPr lang="en-US" sz="1400" i="1" u="sng" dirty="0" smtClean="0"/>
              <a:t>successful</a:t>
            </a:r>
            <a:r>
              <a:rPr lang="en-US" sz="1400" i="1" dirty="0" smtClean="0"/>
              <a:t> in creating My </a:t>
            </a:r>
            <a:r>
              <a:rPr lang="en-US" sz="1400" i="1" dirty="0" err="1" smtClean="0"/>
              <a:t>HealtheVet</a:t>
            </a:r>
            <a:r>
              <a:rPr lang="en-US" sz="1400" i="1" dirty="0" smtClean="0"/>
              <a:t> account</a:t>
            </a:r>
            <a:endParaRPr lang="en-US" sz="1400" i="1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5996083" y="4724400"/>
            <a:ext cx="1800465" cy="580429"/>
            <a:chOff x="2147767" y="1741785"/>
            <a:chExt cx="1800465" cy="580429"/>
          </a:xfrm>
        </p:grpSpPr>
        <p:sp>
          <p:nvSpPr>
            <p:cNvPr id="38" name="Rounded Rectangle 37"/>
            <p:cNvSpPr/>
            <p:nvPr/>
          </p:nvSpPr>
          <p:spPr>
            <a:xfrm>
              <a:off x="2147767" y="1741785"/>
              <a:ext cx="1800465" cy="5804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2164767" y="1758785"/>
              <a:ext cx="1766465" cy="546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Alert</a:t>
              </a:r>
              <a:endParaRPr lang="en-US" sz="1800" kern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12851" y="5847305"/>
            <a:ext cx="1800465" cy="580429"/>
            <a:chOff x="2147767" y="1741785"/>
            <a:chExt cx="1800465" cy="580429"/>
          </a:xfrm>
        </p:grpSpPr>
        <p:sp>
          <p:nvSpPr>
            <p:cNvPr id="41" name="Rounded Rectangle 40"/>
            <p:cNvSpPr/>
            <p:nvPr/>
          </p:nvSpPr>
          <p:spPr>
            <a:xfrm>
              <a:off x="2147767" y="1741785"/>
              <a:ext cx="1800465" cy="5804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2164767" y="1758785"/>
              <a:ext cx="1766465" cy="546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Socialization Responses (1-6)</a:t>
              </a:r>
              <a:endParaRPr lang="en-US" sz="18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76787" y="5847305"/>
            <a:ext cx="1800465" cy="580429"/>
            <a:chOff x="2147767" y="1741785"/>
            <a:chExt cx="1800465" cy="580429"/>
          </a:xfrm>
        </p:grpSpPr>
        <p:sp>
          <p:nvSpPr>
            <p:cNvPr id="44" name="Rounded Rectangle 43"/>
            <p:cNvSpPr/>
            <p:nvPr/>
          </p:nvSpPr>
          <p:spPr>
            <a:xfrm>
              <a:off x="2147767" y="1741785"/>
              <a:ext cx="1800465" cy="58042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2164767" y="1758785"/>
              <a:ext cx="1766465" cy="5464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Socialization Actions</a:t>
              </a:r>
              <a:endParaRPr lang="en-US" sz="1800" kern="1200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6252352" y="5370743"/>
            <a:ext cx="228600" cy="413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7245868" y="5402732"/>
            <a:ext cx="228600" cy="413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29200" y="5289322"/>
            <a:ext cx="1219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If “unanswered”</a:t>
            </a:r>
            <a:endParaRPr lang="en-US" sz="1400" i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7430036" y="5289322"/>
            <a:ext cx="118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 smtClean="0"/>
              <a:t>Not </a:t>
            </a:r>
          </a:p>
          <a:p>
            <a:pPr algn="ctr"/>
            <a:r>
              <a:rPr lang="en-US" sz="1400" i="1" u="sng" dirty="0" smtClean="0"/>
              <a:t>successful</a:t>
            </a:r>
            <a:endParaRPr lang="en-US" sz="1400" i="1" u="sng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5029200" y="4560332"/>
            <a:ext cx="3876304" cy="1981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38800" y="4191000"/>
            <a:ext cx="270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Alert to Socialization Detail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57856" y="3446281"/>
            <a:ext cx="771332" cy="45414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Demo </a:t>
            </a:r>
            <a:r>
              <a:rPr lang="en-US" dirty="0" smtClean="0"/>
              <a:t>2 – Demo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4791938"/>
              </p:ext>
            </p:extLst>
          </p:nvPr>
        </p:nvGraphicFramePr>
        <p:xfrm>
          <a:off x="-152400" y="99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797808" y="2133600"/>
            <a:ext cx="609600" cy="2590800"/>
            <a:chOff x="5486400" y="3505200"/>
            <a:chExt cx="609600" cy="2590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974592" y="2703493"/>
            <a:ext cx="135940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if “N</a:t>
            </a:r>
            <a:r>
              <a:rPr lang="en-US" sz="1400" i="1" dirty="0" smtClean="0"/>
              <a:t>” or “Unanswered” </a:t>
            </a:r>
            <a:r>
              <a:rPr lang="en-US" sz="1400" i="1" dirty="0" smtClean="0"/>
              <a:t>for less than 6 </a:t>
            </a:r>
            <a:r>
              <a:rPr lang="en-US" sz="1400" i="1" dirty="0" smtClean="0"/>
              <a:t>months</a:t>
            </a:r>
            <a:endParaRPr lang="en-US" sz="1400" i="1" dirty="0" smtClean="0"/>
          </a:p>
        </p:txBody>
      </p:sp>
      <p:grpSp>
        <p:nvGrpSpPr>
          <p:cNvPr id="13" name="Group 12"/>
          <p:cNvGrpSpPr/>
          <p:nvPr/>
        </p:nvGrpSpPr>
        <p:grpSpPr>
          <a:xfrm flipH="1">
            <a:off x="1371600" y="3010388"/>
            <a:ext cx="609600" cy="1790212"/>
            <a:chOff x="5486400" y="3505200"/>
            <a:chExt cx="609600" cy="2590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486400" y="3517392"/>
              <a:ext cx="609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83808" y="3505200"/>
              <a:ext cx="0" cy="25908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5486400" y="6083808"/>
              <a:ext cx="6096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384" y="3180546"/>
            <a:ext cx="1359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If patient was successful in creating My </a:t>
            </a:r>
            <a:r>
              <a:rPr lang="en-US" sz="1400" i="1" dirty="0" err="1" smtClean="0"/>
              <a:t>HealtheVet</a:t>
            </a:r>
            <a:r>
              <a:rPr lang="en-US" sz="1400" i="1" dirty="0" smtClean="0"/>
              <a:t> account or already enrolled</a:t>
            </a:r>
            <a:endParaRPr lang="en-US" sz="1400" i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811121" y="1676400"/>
            <a:ext cx="35580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811121" y="2590800"/>
            <a:ext cx="34817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11121" y="3505200"/>
            <a:ext cx="34496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811121" y="4320992"/>
            <a:ext cx="35779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37630" y="874693"/>
            <a:ext cx="3706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1 – New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A, B, C,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Yes - enrolled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Enrolled  auto Yes – </a:t>
            </a:r>
            <a:r>
              <a:rPr lang="en-US" sz="1400" dirty="0" err="1" smtClean="0"/>
              <a:t>Auth</a:t>
            </a:r>
            <a:r>
              <a:rPr lang="en-US" sz="1400" dirty="0" smtClean="0"/>
              <a:t> set to Action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437630" y="2855893"/>
            <a:ext cx="3428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3 – Returning patient &gt; 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A, B1,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shows actions  then status screen  (already enrolled)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9000" y="2590799"/>
            <a:ext cx="45236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B1.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488920" y="3488323"/>
            <a:ext cx="44916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C1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7630" y="1832131"/>
            <a:ext cx="3428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2 – Returning patient &lt; 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A,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Enrolled Status = Yes, </a:t>
            </a:r>
            <a:r>
              <a:rPr lang="en-US" sz="1400" dirty="0" err="1" smtClean="0"/>
              <a:t>Auth</a:t>
            </a:r>
            <a:r>
              <a:rPr lang="en-US" sz="1400" dirty="0" smtClean="0"/>
              <a:t> = 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7629" y="2574126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“^MHVF” (jump 6 months)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7630" y="3745468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“^MHVR” (set to today)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37630" y="5391548"/>
            <a:ext cx="3706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5 – Returning patient &gt; 6M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</a:t>
            </a:r>
            <a:r>
              <a:rPr lang="en-US" sz="1400" dirty="0" smtClean="0"/>
              <a:t>,  B1,  C1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Actions with Alert - Successful? 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Enrolled Status =  Yes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7630" y="4061447"/>
            <a:ext cx="3630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4 – New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A,B,C,D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 – but interested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Enrolled : set No (will change in Sprint 3)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437630" y="5018885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“^MHVF” (jump 6 months)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7630" y="6348984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Enter “^MHVR” (set to today)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9056" y="5391548"/>
            <a:ext cx="28072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Demo Path 6 – New Patient - Socialization Menu enhancements including opt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 with Socialization Option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options</a:t>
            </a:r>
          </a:p>
        </p:txBody>
      </p:sp>
    </p:spTree>
    <p:extLst>
      <p:ext uri="{BB962C8B-B14F-4D97-AF65-F5344CB8AC3E}">
        <p14:creationId xmlns:p14="http://schemas.microsoft.com/office/powerpoint/2010/main" val="684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Enrollment field decision tree</a:t>
            </a:r>
            <a:b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Sample Status Display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BACKUP DATA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0981" y="838200"/>
            <a:ext cx="470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 Status </a:t>
            </a:r>
            <a:r>
              <a:rPr lang="en-US" dirty="0" smtClean="0"/>
              <a:t>(1. to edit, &lt;RET&gt; to continue)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95209" y="1541659"/>
            <a:ext cx="14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Enrolled (Y/N)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9621" y="2359635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2"/>
            <a:endCxn id="9" idx="0"/>
          </p:cNvCxnSpPr>
          <p:nvPr/>
        </p:nvCxnSpPr>
        <p:spPr>
          <a:xfrm>
            <a:off x="4640670" y="1910991"/>
            <a:ext cx="2499207" cy="4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58" idx="0"/>
          </p:cNvCxnSpPr>
          <p:nvPr/>
        </p:nvCxnSpPr>
        <p:spPr>
          <a:xfrm flipH="1">
            <a:off x="3417896" y="1910991"/>
            <a:ext cx="1222774" cy="448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36759" y="1840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2284" y="184046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7268" y="401703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Opted-in(Y/N/A)</a:t>
            </a:r>
            <a:endParaRPr lang="en-US" dirty="0"/>
          </a:p>
        </p:txBody>
      </p:sp>
      <p:cxnSp>
        <p:nvCxnSpPr>
          <p:cNvPr id="18" name="Straight Connector 17"/>
          <p:cNvCxnSpPr>
            <a:stCxn id="58" idx="2"/>
            <a:endCxn id="16" idx="0"/>
          </p:cNvCxnSpPr>
          <p:nvPr/>
        </p:nvCxnSpPr>
        <p:spPr>
          <a:xfrm flipH="1">
            <a:off x="2421028" y="2729147"/>
            <a:ext cx="996868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2629" y="5553538"/>
            <a:ext cx="123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</a:t>
            </a:r>
          </a:p>
          <a:p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6" idx="2"/>
            <a:endCxn id="19" idx="0"/>
          </p:cNvCxnSpPr>
          <p:nvPr/>
        </p:nvCxnSpPr>
        <p:spPr>
          <a:xfrm flipH="1">
            <a:off x="1172286" y="4386369"/>
            <a:ext cx="1248742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2129" y="477150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0672" y="31959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0" name="Straight Connector 29"/>
          <p:cNvCxnSpPr>
            <a:stCxn id="58" idx="2"/>
            <a:endCxn id="44" idx="0"/>
          </p:cNvCxnSpPr>
          <p:nvPr/>
        </p:nvCxnSpPr>
        <p:spPr>
          <a:xfrm>
            <a:off x="3417896" y="2729147"/>
            <a:ext cx="557147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8" idx="2"/>
            <a:endCxn id="52" idx="0"/>
          </p:cNvCxnSpPr>
          <p:nvPr/>
        </p:nvCxnSpPr>
        <p:spPr>
          <a:xfrm>
            <a:off x="3417896" y="2729147"/>
            <a:ext cx="1878810" cy="12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067" y="2975004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Enrollment Status</a:t>
            </a:r>
            <a:endParaRPr lang="en-US" b="1" dirty="0"/>
          </a:p>
        </p:txBody>
      </p:sp>
      <p:cxnSp>
        <p:nvCxnSpPr>
          <p:cNvPr id="40" name="Straight Connector 39"/>
          <p:cNvCxnSpPr>
            <a:stCxn id="9" idx="2"/>
            <a:endCxn id="35" idx="0"/>
          </p:cNvCxnSpPr>
          <p:nvPr/>
        </p:nvCxnSpPr>
        <p:spPr>
          <a:xfrm>
            <a:off x="7139877" y="2728967"/>
            <a:ext cx="432077" cy="246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4787" y="4017037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40784" y="4017037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list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47994" y="337251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1319" y="33443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57" name="Straight Connector 56"/>
          <p:cNvCxnSpPr>
            <a:stCxn id="16" idx="2"/>
            <a:endCxn id="60" idx="0"/>
          </p:cNvCxnSpPr>
          <p:nvPr/>
        </p:nvCxnSpPr>
        <p:spPr>
          <a:xfrm>
            <a:off x="2421028" y="4386369"/>
            <a:ext cx="114553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35325" y="5553538"/>
            <a:ext cx="140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 Code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14030" y="5553538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 list</a:t>
            </a:r>
            <a:endParaRPr lang="en-US" dirty="0"/>
          </a:p>
        </p:txBody>
      </p:sp>
      <p:cxnSp>
        <p:nvCxnSpPr>
          <p:cNvPr id="67" name="Straight Connector 66"/>
          <p:cNvCxnSpPr>
            <a:stCxn id="16" idx="2"/>
            <a:endCxn id="65" idx="0"/>
          </p:cNvCxnSpPr>
          <p:nvPr/>
        </p:nvCxnSpPr>
        <p:spPr>
          <a:xfrm>
            <a:off x="2421028" y="4386369"/>
            <a:ext cx="1348924" cy="116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96759" y="48429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95490" y="478546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550418" y="4828533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 </a:t>
            </a:r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73" name="Straight Connector 72"/>
          <p:cNvCxnSpPr>
            <a:stCxn id="44" idx="2"/>
            <a:endCxn id="71" idx="0"/>
          </p:cNvCxnSpPr>
          <p:nvPr/>
        </p:nvCxnSpPr>
        <p:spPr>
          <a:xfrm>
            <a:off x="3975043" y="4386369"/>
            <a:ext cx="1518262" cy="4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" idx="2"/>
            <a:endCxn id="71" idx="0"/>
          </p:cNvCxnSpPr>
          <p:nvPr/>
        </p:nvCxnSpPr>
        <p:spPr>
          <a:xfrm>
            <a:off x="5296706" y="4386369"/>
            <a:ext cx="196599" cy="442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458641" y="6407032"/>
            <a:ext cx="188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Enrollment </a:t>
            </a:r>
            <a:r>
              <a:rPr lang="en-US" b="1" dirty="0" smtClean="0"/>
              <a:t>Status</a:t>
            </a:r>
            <a:endParaRPr lang="en-US" b="1" dirty="0"/>
          </a:p>
        </p:txBody>
      </p:sp>
      <p:cxnSp>
        <p:nvCxnSpPr>
          <p:cNvPr id="78" name="Straight Connector 77"/>
          <p:cNvCxnSpPr>
            <a:stCxn id="65" idx="2"/>
            <a:endCxn id="76" idx="0"/>
          </p:cNvCxnSpPr>
          <p:nvPr/>
        </p:nvCxnSpPr>
        <p:spPr>
          <a:xfrm flipH="1">
            <a:off x="3401528" y="5922870"/>
            <a:ext cx="368424" cy="4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2"/>
            <a:endCxn id="76" idx="0"/>
          </p:cNvCxnSpPr>
          <p:nvPr/>
        </p:nvCxnSpPr>
        <p:spPr>
          <a:xfrm>
            <a:off x="2535581" y="5922870"/>
            <a:ext cx="865947" cy="48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IEMHV ENROLLMENT FIELD DECISION TREE – Demo Path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285374" y="2359815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Authenticated (Y/N/A)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4317" y="1374595"/>
            <a:ext cx="82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entered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6" idx="3"/>
            <a:endCxn id="49" idx="1"/>
          </p:cNvCxnSpPr>
          <p:nvPr/>
        </p:nvCxnSpPr>
        <p:spPr>
          <a:xfrm>
            <a:off x="5047654" y="1022866"/>
            <a:ext cx="2859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906879" y="83820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54900" y="1064907"/>
            <a:ext cx="67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&lt;RET&gt; </a:t>
            </a:r>
          </a:p>
          <a:p>
            <a:pPr algn="ctr"/>
            <a:r>
              <a:rPr lang="en-US" sz="1200" dirty="0" smtClean="0"/>
              <a:t>entered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327361" y="3026688"/>
            <a:ext cx="15532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Patient Message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57725" y="1218616"/>
            <a:ext cx="154164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Enrolled:</a:t>
            </a:r>
          </a:p>
          <a:p>
            <a:r>
              <a:rPr lang="en-US" sz="1400" dirty="0" smtClean="0"/>
              <a:t>Authenticated:</a:t>
            </a:r>
          </a:p>
          <a:p>
            <a:r>
              <a:rPr lang="en-US" sz="1400" dirty="0" smtClean="0"/>
              <a:t>Secure Messaging: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6" idx="2"/>
            <a:endCxn id="7" idx="0"/>
          </p:cNvCxnSpPr>
          <p:nvPr/>
        </p:nvCxnSpPr>
        <p:spPr>
          <a:xfrm rot="16200000" flipH="1">
            <a:off x="3500431" y="401419"/>
            <a:ext cx="334127" cy="19463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Enrollment Fields Sample Enrollment Status Screen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421880" cy="555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0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-Baker Briefing Template-110209-JB[1].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A6437D8444854B81573462B64C5896" ma:contentTypeVersion="0" ma:contentTypeDescription="Create a new document." ma:contentTypeScope="" ma:versionID="cec602078864eacfa1d99d7ce54560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585C6-E887-43E4-A165-C9E951729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2F123-427C-4ECE-8AFE-8167BA72677F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04682D-7349-41C0-BB86-9CF32DE6AF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Cross-Baker Briefing Template-110209-JB[1].v1</Template>
  <TotalTime>10352</TotalTime>
  <Words>533</Words>
  <Application>Microsoft Office PowerPoint</Application>
  <PresentationFormat>On-screen Show (4:3)</PresentationFormat>
  <Paragraphs>103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Cross-Baker Briefing Template-110209-JB[1].v1</vt:lpstr>
      <vt:lpstr>Increase Enrollment in My HealtheVet (MHV) Sprint 2 Demo 2</vt:lpstr>
      <vt:lpstr>Sprint 2 Demo 2 – User Stories</vt:lpstr>
      <vt:lpstr>Sprint 2 Demo 2 – Functional  Flow</vt:lpstr>
      <vt:lpstr>Sprint 2 Demo 2 – Demo Flow</vt:lpstr>
      <vt:lpstr>Enrollment field decision tree Sample Status Display</vt:lpstr>
      <vt:lpstr>IEMHV ENROLLMENT FIELD DECISION TREE – Demo Path</vt:lpstr>
      <vt:lpstr>Enrollment Fields Sample Enrollment Status Screen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Kickoff</dc:title>
  <dc:creator>Urso, Eddie</dc:creator>
  <cp:lastModifiedBy>Frey, William A. (Warrior)</cp:lastModifiedBy>
  <cp:revision>445</cp:revision>
  <dcterms:created xsi:type="dcterms:W3CDTF">2009-11-16T16:20:27Z</dcterms:created>
  <dcterms:modified xsi:type="dcterms:W3CDTF">2014-10-28T15:20:19Z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0x010100ADA6437D8444854B81573462B64C5896</vt:lpwstr>
  </property>
  <property fmtid="{D5CDD505-2E9C-101B-9397-08002B2CF9AE}" pid="3" name="_NewReviewCycle">
    <vt:lpwstr/>
  </property>
</Properties>
</file>