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8"/>
  </p:notesMasterIdLst>
  <p:handoutMasterIdLst>
    <p:handoutMasterId r:id="rId9"/>
  </p:handoutMasterIdLst>
  <p:sldIdLst>
    <p:sldId id="257" r:id="rId5"/>
    <p:sldId id="339" r:id="rId6"/>
    <p:sldId id="34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68391" autoAdjust="0"/>
  </p:normalViewPr>
  <p:slideViewPr>
    <p:cSldViewPr>
      <p:cViewPr>
        <p:scale>
          <a:sx n="78" d="100"/>
          <a:sy n="78" d="100"/>
        </p:scale>
        <p:origin x="-149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1 - “Unanswered” – CC for MHV – </a:t>
            </a:r>
            <a:r>
              <a:rPr lang="en-US" dirty="0" err="1" smtClean="0"/>
              <a:t>demopat,three</a:t>
            </a:r>
            <a:r>
              <a:rPr lang="en-US" dirty="0" smtClean="0"/>
              <a:t> three already on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2 – “Action” – CC for MHV – </a:t>
            </a:r>
            <a:r>
              <a:rPr lang="en-US" dirty="0" err="1" smtClean="0"/>
              <a:t>demopat,three</a:t>
            </a:r>
            <a:r>
              <a:rPr lang="en-US" dirty="0" smtClean="0"/>
              <a:t> four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3 – All “Yes” – No Consistency Check (CC) for MHV – </a:t>
            </a:r>
            <a:r>
              <a:rPr lang="en-US" dirty="0" err="1" smtClean="0"/>
              <a:t>demopat</a:t>
            </a:r>
            <a:r>
              <a:rPr lang="en-US" dirty="0" smtClean="0"/>
              <a:t>, three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4– All “No” – No CC for MHV – </a:t>
            </a:r>
            <a:r>
              <a:rPr lang="en-US" dirty="0" err="1" smtClean="0"/>
              <a:t>demopat</a:t>
            </a:r>
            <a:r>
              <a:rPr lang="en-US" dirty="0" smtClean="0"/>
              <a:t>, three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Sprint 3 Demo 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November 17, 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Add/Display </a:t>
            </a:r>
            <a:r>
              <a:rPr lang="en-US" b="1" dirty="0" err="1"/>
              <a:t>VistA</a:t>
            </a:r>
            <a:r>
              <a:rPr lang="en-US" b="1" dirty="0"/>
              <a:t> Consistency Check for MHV Enrollment </a:t>
            </a:r>
            <a:r>
              <a:rPr lang="en-US" b="1" dirty="0" smtClean="0"/>
              <a:t>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dirty="0" err="1"/>
              <a:t>VistA</a:t>
            </a:r>
            <a:r>
              <a:rPr lang="en-US" dirty="0"/>
              <a:t> user, following pre-registration of a Patient,  under certain conditions I want the enrollment fields status’s that are “Unanswered” </a:t>
            </a:r>
            <a:r>
              <a:rPr lang="en-US" dirty="0" smtClean="0"/>
              <a:t>or “Action” to </a:t>
            </a:r>
            <a:r>
              <a:rPr lang="en-US" dirty="0"/>
              <a:t>be flagged so that I can elect to answer them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Demo </a:t>
            </a:r>
            <a:r>
              <a:rPr lang="en-US" dirty="0"/>
              <a:t>2</a:t>
            </a:r>
            <a:r>
              <a:rPr lang="en-US" dirty="0" smtClean="0"/>
              <a:t>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 </a:t>
            </a:r>
            <a:r>
              <a:rPr lang="en-US" dirty="0" smtClean="0"/>
              <a:t>1 </a:t>
            </a:r>
            <a:r>
              <a:rPr lang="en-US" dirty="0"/>
              <a:t>- “Unanswered” – </a:t>
            </a:r>
            <a:r>
              <a:rPr lang="en-US" dirty="0" smtClean="0"/>
              <a:t>Consistency Check (CC) </a:t>
            </a:r>
            <a:r>
              <a:rPr lang="en-US" dirty="0"/>
              <a:t>for MHV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 </a:t>
            </a:r>
            <a:r>
              <a:rPr lang="en-US" dirty="0" smtClean="0"/>
              <a:t>2 </a:t>
            </a:r>
            <a:r>
              <a:rPr lang="en-US" dirty="0"/>
              <a:t>– “Action” – CC for MHV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3 – All “Yes” – No CC for MHV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Scenario </a:t>
            </a:r>
            <a:r>
              <a:rPr lang="en-US" dirty="0" smtClean="0"/>
              <a:t>4 – </a:t>
            </a:r>
            <a:r>
              <a:rPr lang="en-US" dirty="0"/>
              <a:t>All “No” – No CC for </a:t>
            </a:r>
            <a:r>
              <a:rPr lang="en-US" dirty="0" smtClean="0"/>
              <a:t>MHV</a:t>
            </a:r>
          </a:p>
        </p:txBody>
      </p:sp>
    </p:spTree>
    <p:extLst>
      <p:ext uri="{BB962C8B-B14F-4D97-AF65-F5344CB8AC3E}">
        <p14:creationId xmlns:p14="http://schemas.microsoft.com/office/powerpoint/2010/main" val="2040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9182</TotalTime>
  <Words>237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Cross-Baker Briefing Template-110209-JB[1].v1</vt:lpstr>
      <vt:lpstr>Increase Enrollment in My HealtheVet (MHV) Sprint 3 Demo 2</vt:lpstr>
      <vt:lpstr>Sprint 3 Demo 2</vt:lpstr>
      <vt:lpstr>Sprint 3 Demo 2 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433</cp:revision>
  <dcterms:created xsi:type="dcterms:W3CDTF">2009-11-16T16:20:27Z</dcterms:created>
  <dcterms:modified xsi:type="dcterms:W3CDTF">2014-11-17T20:03:03Z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