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3" r:id="rId4"/>
  </p:sldMasterIdLst>
  <p:notesMasterIdLst>
    <p:notesMasterId r:id="rId8"/>
  </p:notesMasterIdLst>
  <p:handoutMasterIdLst>
    <p:handoutMasterId r:id="rId9"/>
  </p:handoutMasterIdLst>
  <p:sldIdLst>
    <p:sldId id="257" r:id="rId5"/>
    <p:sldId id="339" r:id="rId6"/>
    <p:sldId id="34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Walsh" initials="JW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0000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2098" autoAdjust="0"/>
  </p:normalViewPr>
  <p:slideViewPr>
    <p:cSldViewPr>
      <p:cViewPr>
        <p:scale>
          <a:sx n="78" d="100"/>
          <a:sy n="78" d="100"/>
        </p:scale>
        <p:origin x="-149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44569-8C82-49A3-827F-7C2120CEF6C1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D5C62-D74A-4FB7-A48C-223A889FA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04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4767F-7D56-48A0-BDB5-E9C7843B1C92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9B507-ECCA-4512-8E75-63404AF37E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4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Presented</a:t>
            </a:r>
            <a:r>
              <a:rPr lang="en-US" baseline="0" dirty="0" smtClean="0"/>
              <a:t> by: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Don Michalak, PMP, CSM</a:t>
            </a:r>
          </a:p>
          <a:p>
            <a:r>
              <a:rPr lang="en-US" baseline="0" dirty="0" smtClean="0"/>
              <a:t>New Models of Health Care, OED</a:t>
            </a:r>
          </a:p>
          <a:p>
            <a:r>
              <a:rPr lang="en-US" baseline="0" dirty="0" smtClean="0"/>
              <a:t>Albany, OIFO</a:t>
            </a:r>
          </a:p>
          <a:p>
            <a:r>
              <a:rPr lang="en-US" baseline="0" dirty="0" smtClean="0"/>
              <a:t>518-449-0242 (office)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Feel free to use all or some of this presentation but give credit to the appropriate source and authors to avoid any copyright issues.   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9B507-ECCA-4512-8E75-63404AF37E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9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9B507-ECCA-4512-8E75-63404AF37E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28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S1 = DEMOPAT, FOUR</a:t>
            </a:r>
          </a:p>
          <a:p>
            <a:r>
              <a:rPr lang="en-US" dirty="0" smtClean="0"/>
              <a:t>S2</a:t>
            </a:r>
            <a:r>
              <a:rPr lang="en-US" baseline="0" dirty="0" smtClean="0"/>
              <a:t> , S3, S4 = DEMOPAT, FIVE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9B507-ECCA-4512-8E75-63404AF37E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4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A TITLE collage center logo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Title Placehold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mtClean="0">
                <a:solidFill>
                  <a:srgbClr val="1E1F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defRPr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152916"/>
            <a:ext cx="845820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52916"/>
            <a:ext cx="8458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VA Bann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01600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9525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CBB6207-8D79-4529-92A3-75C97F25894A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rgbClr val="1E1F58"/>
          </a:solidFill>
          <a:latin typeface="+mn-lt"/>
          <a:ea typeface="+mn-ea"/>
          <a:cs typeface="+mn-cs"/>
        </a:defRPr>
      </a:lvl1pPr>
      <a:lvl2pPr marL="631825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2000" kern="1200">
          <a:solidFill>
            <a:srgbClr val="1E1F58"/>
          </a:solidFill>
          <a:latin typeface="+mn-lt"/>
          <a:ea typeface="+mn-ea"/>
          <a:cs typeface="+mn-cs"/>
        </a:defRPr>
      </a:lvl2pPr>
      <a:lvl3pPr marL="103505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Char char="•"/>
        <a:defRPr sz="1600" kern="1200">
          <a:solidFill>
            <a:srgbClr val="1E1F58"/>
          </a:solidFill>
          <a:latin typeface="+mn-lt"/>
          <a:ea typeface="+mn-ea"/>
          <a:cs typeface="+mn-cs"/>
        </a:defRPr>
      </a:lvl3pPr>
      <a:lvl4pPr marL="149225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1400" kern="1200">
          <a:solidFill>
            <a:srgbClr val="1E1F58"/>
          </a:solidFill>
          <a:latin typeface="+mn-lt"/>
          <a:ea typeface="+mn-ea"/>
          <a:cs typeface="+mn-cs"/>
        </a:defRPr>
      </a:lvl4pPr>
      <a:lvl5pPr marL="1828800" indent="-168275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Char char="•"/>
        <a:defRPr sz="1200" kern="1200">
          <a:solidFill>
            <a:srgbClr val="1E1F5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035175"/>
            <a:ext cx="8305800" cy="1470025"/>
          </a:xfrm>
        </p:spPr>
        <p:txBody>
          <a:bodyPr/>
          <a:lstStyle/>
          <a:p>
            <a:r>
              <a:rPr lang="en-US" sz="3400" b="1" dirty="0">
                <a:solidFill>
                  <a:schemeClr val="tx2"/>
                </a:solidFill>
              </a:rPr>
              <a:t>Increase Enrollment in </a:t>
            </a:r>
            <a:r>
              <a:rPr lang="en-US" sz="3400" b="1" dirty="0" smtClean="0">
                <a:solidFill>
                  <a:schemeClr val="tx2"/>
                </a:solidFill>
              </a:rPr>
              <a:t>My </a:t>
            </a:r>
            <a:r>
              <a:rPr lang="en-US" sz="3400" b="1" dirty="0" err="1" smtClean="0">
                <a:solidFill>
                  <a:schemeClr val="tx2"/>
                </a:solidFill>
              </a:rPr>
              <a:t>HealtheVet</a:t>
            </a:r>
            <a:r>
              <a:rPr lang="en-US" sz="3400" b="1" dirty="0" smtClean="0">
                <a:solidFill>
                  <a:schemeClr val="tx2"/>
                </a:solidFill>
              </a:rPr>
              <a:t> (MHV)</a:t>
            </a:r>
            <a:r>
              <a:rPr lang="en-US" sz="3400" b="1" dirty="0" smtClean="0"/>
              <a:t/>
            </a:r>
            <a:br>
              <a:rPr lang="en-US" sz="3400" b="1" dirty="0" smtClean="0"/>
            </a:br>
            <a:r>
              <a:rPr lang="en-US" sz="3600" b="1" dirty="0" smtClean="0">
                <a:solidFill>
                  <a:schemeClr val="tx2"/>
                </a:solidFill>
              </a:rPr>
              <a:t>Sprint 3 Demo </a:t>
            </a:r>
            <a:r>
              <a:rPr lang="en-US" sz="3600" b="1" dirty="0" smtClean="0">
                <a:solidFill>
                  <a:schemeClr val="tx2"/>
                </a:solidFill>
              </a:rPr>
              <a:t>3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November 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18, 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2014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 Demo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067800" cy="5105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Updated IEMHV workflow for ease of use and simplicity such that the enrollment field Status </a:t>
            </a:r>
            <a:r>
              <a:rPr lang="en-US" b="1" dirty="0"/>
              <a:t>D</a:t>
            </a:r>
            <a:r>
              <a:rPr lang="en-US" b="1" dirty="0" smtClean="0"/>
              <a:t>isplay is the first information provided after the Socialization section or after an Alert under certain conditions (</a:t>
            </a:r>
            <a:r>
              <a:rPr lang="en-US" b="1" dirty="0" err="1" smtClean="0"/>
              <a:t>ie</a:t>
            </a:r>
            <a:r>
              <a:rPr lang="en-US" b="1" dirty="0" smtClean="0"/>
              <a:t>, patient was successful in enrolling)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Provided list of actions and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non-action events </a:t>
            </a:r>
            <a:r>
              <a:rPr lang="en-US" b="1" dirty="0" smtClean="0"/>
              <a:t>(</a:t>
            </a:r>
            <a:r>
              <a:rPr lang="en-US" b="1" smtClean="0"/>
              <a:t>such as Enrolled</a:t>
            </a:r>
            <a:r>
              <a:rPr lang="en-US" b="1" dirty="0" smtClean="0"/>
              <a:t>, Authenticated, Secure Messaging(Opted-in)) on the Alert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Provided date of </a:t>
            </a:r>
            <a:r>
              <a:rPr lang="en-US" b="1" dirty="0" smtClean="0"/>
              <a:t>last event </a:t>
            </a:r>
            <a:r>
              <a:rPr lang="en-US" b="1" dirty="0"/>
              <a:t>(Enrolled, Authenticated, Secure Messaging, Action, </a:t>
            </a:r>
            <a:r>
              <a:rPr lang="en-US" b="1" dirty="0" err="1"/>
              <a:t>etc</a:t>
            </a:r>
            <a:r>
              <a:rPr lang="en-US" b="1" dirty="0"/>
              <a:t>) </a:t>
            </a:r>
            <a:r>
              <a:rPr lang="en-US" b="1" dirty="0" smtClean="0"/>
              <a:t>on </a:t>
            </a:r>
            <a:r>
              <a:rPr lang="en-US" b="1" dirty="0"/>
              <a:t>the Enrollment Field status </a:t>
            </a:r>
            <a:r>
              <a:rPr lang="en-US" b="1" dirty="0" smtClean="0"/>
              <a:t>display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Provided direct entry from the status display to the Enrollment field that is “unanswered” or with a pending “action”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88018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 Demo 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562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Scenario </a:t>
            </a:r>
            <a:r>
              <a:rPr lang="en-US" b="1" dirty="0" smtClean="0"/>
              <a:t>1 </a:t>
            </a:r>
            <a:r>
              <a:rPr lang="en-US" dirty="0" smtClean="0"/>
              <a:t>– Navigation to status display with Enrolled=Yes, New Status Display functions (with new patient)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Scenario </a:t>
            </a:r>
            <a:r>
              <a:rPr lang="en-US" b="1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Navigation with pending Socialization action (with new patient)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Shows that the status display is not shown with a pending socialization action (preregistration continues)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Consistency Checker will still flag the action and give the clerk a chance to update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If this patient returns without successfully closing the action the system directs the clerk to the action list then preregistration continues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Scenario </a:t>
            </a:r>
            <a:r>
              <a:rPr lang="en-US" b="1" dirty="0"/>
              <a:t>3</a:t>
            </a:r>
            <a:r>
              <a:rPr lang="en-US" b="1" dirty="0" smtClean="0"/>
              <a:t> </a:t>
            </a:r>
            <a:r>
              <a:rPr lang="en-US" dirty="0" smtClean="0"/>
              <a:t>– Navigation to status display with action = successful (with returning patient)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Authentication is set to “Yes”, Secure Messaging is set to “Action”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Scenario 4 </a:t>
            </a:r>
            <a:r>
              <a:rPr lang="en-US" dirty="0" smtClean="0"/>
              <a:t>– Alert shows actions and non-action events (such as Authenticated) (with returning patient)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-Baker Briefing Template-110209-JB[1].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A6437D8444854B81573462B64C5896" ma:contentTypeVersion="0" ma:contentTypeDescription="Create a new document." ma:contentTypeScope="" ma:versionID="cec602078864eacfa1d99d7ce54560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04682D-7349-41C0-BB86-9CF32DE6AF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B42F123-427C-4ECE-8AFE-8167BA72677F}">
  <ds:schemaRefs>
    <ds:schemaRef ds:uri="http://schemas.microsoft.com/office/infopath/2007/PartnerControls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2A585C6-E887-43E4-A165-C9E951729C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Cross-Baker Briefing Template-110209-JB[1].v1</Template>
  <TotalTime>9225</TotalTime>
  <Words>332</Words>
  <Application>Microsoft Office PowerPoint</Application>
  <PresentationFormat>On-screen Show (4:3)</PresentationFormat>
  <Paragraphs>31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Cross-Baker Briefing Template-110209-JB[1].v1</vt:lpstr>
      <vt:lpstr>Increase Enrollment in My HealtheVet (MHV) Sprint 3 Demo 3</vt:lpstr>
      <vt:lpstr>Sprint 3 Demo 3</vt:lpstr>
      <vt:lpstr>Sprint 3 Demo 3 Scenarios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Project Kickoff</dc:title>
  <dc:creator>Urso, Eddie</dc:creator>
  <cp:lastModifiedBy>Frey, William A. (Warrior)</cp:lastModifiedBy>
  <cp:revision>437</cp:revision>
  <dcterms:created xsi:type="dcterms:W3CDTF">2009-11-16T16:20:27Z</dcterms:created>
  <dcterms:modified xsi:type="dcterms:W3CDTF">2014-11-18T17:50:54Z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0x010100ADA6437D8444854B81573462B64C5896</vt:lpwstr>
  </property>
  <property fmtid="{D5CDD505-2E9C-101B-9397-08002B2CF9AE}" pid="3" name="_NewReviewCycle">
    <vt:lpwstr/>
  </property>
</Properties>
</file>