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14"/>
  </p:notesMasterIdLst>
  <p:handoutMasterIdLst>
    <p:handoutMasterId r:id="rId15"/>
  </p:handoutMasterIdLst>
  <p:sldIdLst>
    <p:sldId id="257" r:id="rId5"/>
    <p:sldId id="339" r:id="rId6"/>
    <p:sldId id="340" r:id="rId7"/>
    <p:sldId id="342" r:id="rId8"/>
    <p:sldId id="343" r:id="rId9"/>
    <p:sldId id="344" r:id="rId10"/>
    <p:sldId id="345" r:id="rId11"/>
    <p:sldId id="346" r:id="rId12"/>
    <p:sldId id="34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980" autoAdjust="0"/>
  </p:normalViewPr>
  <p:slideViewPr>
    <p:cSldViewPr>
      <p:cViewPr>
        <p:scale>
          <a:sx n="111" d="100"/>
          <a:sy n="111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Presented</a:t>
            </a:r>
            <a:r>
              <a:rPr lang="en-US" baseline="0" dirty="0" smtClean="0"/>
              <a:t> by: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 Michalak, PMP, CSM</a:t>
            </a:r>
          </a:p>
          <a:p>
            <a:r>
              <a:rPr lang="en-US" baseline="0" dirty="0" smtClean="0"/>
              <a:t>New Models of Health Care, OED</a:t>
            </a:r>
          </a:p>
          <a:p>
            <a:r>
              <a:rPr lang="en-US" baseline="0" dirty="0" smtClean="0"/>
              <a:t>Albany, OIFO</a:t>
            </a:r>
          </a:p>
          <a:p>
            <a:r>
              <a:rPr lang="en-US" baseline="0" dirty="0" smtClean="0"/>
              <a:t>518-449-0242 (office)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use all or some of this presentation but give credit to the appropriate source and authors to avoid any copyright issues.  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only applies to these two user stories.  </a:t>
            </a:r>
            <a:r>
              <a:rPr lang="en-US" baseline="0" dirty="0" smtClean="0"/>
              <a:t> Initial development complete.  Will be updated based on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r>
              <a:rPr lang="en-US" baseline="0" dirty="0" smtClean="0"/>
              <a:t>e requirement text here…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SQWM shall provide the capability to receive and record acknowledgements of notifications and alerts.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/ acknowledge notifications and alerts by being added as an additional signer on a note.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Base-20.8.2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shall receive and respond to the notification in CPRS.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CLIN4-2.1</a:t>
            </a:r>
          </a:p>
          <a:p>
            <a:r>
              <a:rPr lang="en-US" baseline="0" dirty="0" smtClean="0"/>
              <a:t>8.4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3634-2F47-4BEC-8868-5F1BD16BC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err="1" smtClean="0">
                <a:solidFill>
                  <a:schemeClr val="tx2"/>
                </a:solidFill>
              </a:rPr>
              <a:t>MyHealtheVet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i="1" dirty="0" smtClean="0">
                <a:solidFill>
                  <a:schemeClr val="tx2"/>
                </a:solidFill>
              </a:rPr>
              <a:t>  </a:t>
            </a:r>
            <a:r>
              <a:rPr lang="en-US" sz="3600" b="1" dirty="0" smtClean="0">
                <a:solidFill>
                  <a:schemeClr val="tx2"/>
                </a:solidFill>
              </a:rPr>
              <a:t>Project Sprint 1 </a:t>
            </a:r>
            <a:r>
              <a:rPr lang="en-US" sz="3600" b="1" dirty="0" smtClean="0">
                <a:solidFill>
                  <a:schemeClr val="tx2"/>
                </a:solidFill>
              </a:rPr>
              <a:t>Review – DEMO SCRIPT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October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, 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</a:t>
            </a:r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DEMO_1</a:t>
            </a:r>
            <a:r>
              <a:rPr lang="en-US" dirty="0"/>
              <a:t>: Alerts + Enrollment_opt1 </a:t>
            </a:r>
            <a:r>
              <a:rPr lang="en-US" dirty="0" smtClean="0"/>
              <a:t>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DEMO_2: Enrollment_opt2 </a:t>
            </a:r>
            <a:r>
              <a:rPr lang="en-US" dirty="0" smtClean="0"/>
              <a:t>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DEMO_3: Enrollment_opt3 </a:t>
            </a:r>
            <a:r>
              <a:rPr lang="en-US" dirty="0" smtClean="0"/>
              <a:t>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DEMO_4: Enrollment_opt4 </a:t>
            </a:r>
            <a:r>
              <a:rPr lang="en-US" dirty="0" smtClean="0"/>
              <a:t>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DEMO_5b: Enrollment_opt5_choice_b </a:t>
            </a:r>
            <a:r>
              <a:rPr lang="en-US" dirty="0" smtClean="0"/>
              <a:t>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DEMO_5a: Enrollment_opt5_choice_a Discussion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Pre-conditions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application </a:t>
            </a:r>
            <a:r>
              <a:rPr lang="en-US" dirty="0" smtClean="0"/>
              <a:t>“ready” </a:t>
            </a:r>
            <a:r>
              <a:rPr lang="en-US" dirty="0" smtClean="0"/>
              <a:t>(FTL)</a:t>
            </a:r>
            <a:endParaRPr lang="en-US" dirty="0" smtClean="0"/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</a:t>
            </a:r>
            <a:r>
              <a:rPr lang="en-US" dirty="0" smtClean="0"/>
              <a:t>logged in as </a:t>
            </a:r>
            <a:r>
              <a:rPr lang="en-US" dirty="0" smtClean="0"/>
              <a:t>CPRS1234 user </a:t>
            </a:r>
            <a:r>
              <a:rPr lang="en-US" dirty="0"/>
              <a:t>(verify login t-5 minutes</a:t>
            </a:r>
            <a:r>
              <a:rPr lang="en-US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 smtClean="0"/>
              <a:t>patient – MHV,SPRINTONE DEMO is </a:t>
            </a:r>
            <a:r>
              <a:rPr lang="en-US" dirty="0" smtClean="0"/>
              <a:t>available </a:t>
            </a:r>
          </a:p>
          <a:p>
            <a:r>
              <a:rPr lang="en-US" dirty="0" smtClean="0"/>
              <a:t>Enhancement related functions operationa</a:t>
            </a:r>
            <a:r>
              <a:rPr lang="en-US" dirty="0"/>
              <a:t>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/>
              <a:pPr algn="r"/>
              <a:t>October 2, 2014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2014 Copyright © 2014 FirstView Federal TS.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DEMO_1</a:t>
            </a:r>
            <a:r>
              <a:rPr lang="en-US" sz="3200" dirty="0" smtClean="0"/>
              <a:t>: Alerts + Enrollment_opt1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two user stories</a:t>
            </a:r>
            <a:endParaRPr lang="en-US" sz="1600" dirty="0" smtClean="0">
              <a:latin typeface="+mn-lt"/>
            </a:endParaRPr>
          </a:p>
          <a:p>
            <a:pPr lvl="1"/>
            <a:r>
              <a:rPr lang="en-US" sz="1200" dirty="0" smtClean="0"/>
              <a:t>Alerts</a:t>
            </a:r>
          </a:p>
          <a:p>
            <a:pPr lvl="1"/>
            <a:r>
              <a:rPr lang="en-US" sz="1200" dirty="0" smtClean="0"/>
              <a:t>Enrollment discussion option_1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Go to pre-registration menu (^</a:t>
            </a:r>
            <a:r>
              <a:rPr lang="en-US" sz="1600" dirty="0" err="1" smtClean="0"/>
              <a:t>prereg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then “pre” again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Show Alert</a:t>
            </a:r>
          </a:p>
          <a:p>
            <a:r>
              <a:rPr lang="en-US" sz="1600" dirty="0" smtClean="0"/>
              <a:t>[Note] Verifies user story for alerts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]Hit return to continue</a:t>
            </a:r>
          </a:p>
          <a:p>
            <a:r>
              <a:rPr lang="en-US" sz="1600" dirty="0" smtClean="0"/>
              <a:t>[NOTE] Show “NONE” as far as actions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]Hit return</a:t>
            </a:r>
          </a:p>
          <a:p>
            <a:r>
              <a:rPr lang="en-US" sz="1600" dirty="0" smtClean="0"/>
              <a:t>[NOTE]Show Menu – read verbiage - read options.  Sequence.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“1” and hit return</a:t>
            </a:r>
          </a:p>
          <a:p>
            <a:r>
              <a:rPr lang="en-US" sz="1600" dirty="0" smtClean="0"/>
              <a:t>[NOTE]read option 1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[NOTE]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DEMO_2: Enrollment_opt2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Enrollment discussion option_2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Navigate to main menu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“2” and hit return</a:t>
            </a:r>
          </a:p>
          <a:p>
            <a:r>
              <a:rPr lang="en-US" sz="1600" dirty="0" smtClean="0"/>
              <a:t>[NOTE]read option 2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[NOTE] Read actions.  Explain process.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select: 1,2</a:t>
            </a:r>
          </a:p>
          <a:p>
            <a:r>
              <a:rPr lang="en-US" sz="1600" dirty="0" smtClean="0"/>
              <a:t>[NOTE] Show the two selected and explain actions.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Delete action 2 then continue</a:t>
            </a:r>
          </a:p>
          <a:p>
            <a:r>
              <a:rPr lang="en-US" sz="1600" dirty="0" smtClean="0"/>
              <a:t>[NOTE]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DEMO_3: Enrollment_opt3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Enrollment discussion option_3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[Note] Show history now shows action taken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Navigate to main menu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“3” and hit return</a:t>
            </a:r>
          </a:p>
          <a:p>
            <a:r>
              <a:rPr lang="en-US" sz="1600" dirty="0" smtClean="0"/>
              <a:t>[NOTE]read option 3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select: 1,2 the continue to preregistration continues</a:t>
            </a:r>
          </a:p>
          <a:p>
            <a:r>
              <a:rPr lang="en-US" sz="1600" dirty="0" smtClean="0"/>
              <a:t>[NOTE]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DEMO_4: Enrollment_opt4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Enrollment discussion option_4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[Note] Show history now shows action taken from previous two demos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Navigate to main menu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“4” and hit return</a:t>
            </a:r>
          </a:p>
          <a:p>
            <a:r>
              <a:rPr lang="en-US" sz="1600" dirty="0" smtClean="0"/>
              <a:t>[NOTE] read option 4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select: 1 the continue to preregistration continues</a:t>
            </a:r>
          </a:p>
          <a:p>
            <a:r>
              <a:rPr lang="en-US" sz="1600" dirty="0" smtClean="0"/>
              <a:t>[NOTE]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DEMO_5b: Enrollment_opt5_choice_b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Enrollment discussion option_5_choice_b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[Note] Show history now shows action taken from previous three demos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Navigate to main menu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“5” and hit return</a:t>
            </a:r>
          </a:p>
          <a:p>
            <a:r>
              <a:rPr lang="en-US" sz="1600" dirty="0" smtClean="0"/>
              <a:t>[NOTE] read option 5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[NOTE] Read choices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choice “b”  then return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“2” then return – continue to registration continues</a:t>
            </a:r>
          </a:p>
          <a:p>
            <a:r>
              <a:rPr lang="en-US" sz="1600" dirty="0" smtClean="0"/>
              <a:t>[NOTE]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2" y="152400"/>
            <a:ext cx="8732378" cy="563563"/>
          </a:xfrm>
        </p:spPr>
        <p:txBody>
          <a:bodyPr/>
          <a:lstStyle/>
          <a:p>
            <a:r>
              <a:rPr lang="en-US" sz="3200" dirty="0" smtClean="0"/>
              <a:t>DEMO_5a: Enrollment_opt5_choice_a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43850" cy="43735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[PRE] Patient </a:t>
            </a:r>
            <a:r>
              <a:rPr lang="en-US" sz="1600" dirty="0" smtClean="0"/>
              <a:t>MHV, SPRINTONE DEMO available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[NOTE] </a:t>
            </a:r>
            <a:r>
              <a:rPr lang="en-US" sz="1600" dirty="0" smtClean="0"/>
              <a:t>Addresses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Enrollment discussion option_5_choice_b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“pre” 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Select patient MHV,SPRINTONE DEMO</a:t>
            </a:r>
          </a:p>
          <a:p>
            <a:r>
              <a:rPr lang="en-US" sz="1600" dirty="0" smtClean="0"/>
              <a:t>[Note] Show history now shows action taken from previous three demos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Navigate to main menu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“5” and hit return</a:t>
            </a:r>
          </a:p>
          <a:p>
            <a:r>
              <a:rPr lang="en-US" sz="1600" dirty="0" smtClean="0"/>
              <a:t>[NOTE] read option 5 text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hit return</a:t>
            </a:r>
          </a:p>
          <a:p>
            <a:r>
              <a:rPr lang="en-US" sz="1600" dirty="0" smtClean="0"/>
              <a:t>[NOTE] Read choices stating now we select “a” – really no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VistA</a:t>
            </a:r>
            <a:r>
              <a:rPr lang="en-US" sz="1600" dirty="0" smtClean="0"/>
              <a:t>] enter choice “a”  then return - continue </a:t>
            </a:r>
            <a:r>
              <a:rPr lang="en-US" sz="1600" dirty="0"/>
              <a:t>to registration continues</a:t>
            </a:r>
          </a:p>
          <a:p>
            <a:r>
              <a:rPr lang="en-US" sz="1600" dirty="0" smtClean="0">
                <a:latin typeface="+mn-lt"/>
              </a:rPr>
              <a:t>End</a:t>
            </a:r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 flipH="1">
            <a:off x="457200" y="6172201"/>
            <a:ext cx="8245474" cy="304800"/>
          </a:xfrm>
          <a:prstGeom prst="rect">
            <a:avLst/>
          </a:prstGeom>
        </p:spPr>
        <p:txBody>
          <a:bodyPr/>
          <a:lstStyle/>
          <a:p>
            <a:pPr algn="r"/>
            <a:fld id="{6AFD870B-1F7E-43BB-BE24-366BA0B1623B}" type="datetime4">
              <a:rPr lang="en-US" smtClean="0">
                <a:solidFill>
                  <a:srgbClr val="000000"/>
                </a:solidFill>
              </a:rPr>
              <a:pPr algn="r"/>
              <a:t>October 2, 2014</a:t>
            </a:fld>
            <a:r>
              <a:rPr lang="en-US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" y="6492876"/>
            <a:ext cx="8245474" cy="19390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>
                <a:solidFill>
                  <a:srgbClr val="000000"/>
                </a:solidFill>
              </a:rPr>
              <a:t>Copyright © 2014 Copyright © 2014 FirstView Federal TS.  All Rights Reserved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7687</TotalTime>
  <Words>1216</Words>
  <Application>Microsoft Office PowerPoint</Application>
  <PresentationFormat>On-screen Show (4:3)</PresentationFormat>
  <Paragraphs>214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Cross-Baker Briefing Template-110209-JB[1].v1</vt:lpstr>
      <vt:lpstr>Increase Enrollment in MyHealtheVet (MHV)   Project Sprint 1 Review – DEMO SCRIPT</vt:lpstr>
      <vt:lpstr>Sprint 1 Demos</vt:lpstr>
      <vt:lpstr>Demo Pre-conditions</vt:lpstr>
      <vt:lpstr>DEMO_1: Alerts + Enrollment_opt1 Discussion</vt:lpstr>
      <vt:lpstr>DEMO_2: Enrollment_opt2 Discussion</vt:lpstr>
      <vt:lpstr>DEMO_3: Enrollment_opt3 Discussion</vt:lpstr>
      <vt:lpstr>DEMO_4: Enrollment_opt4 Discussion</vt:lpstr>
      <vt:lpstr>DEMO_5b: Enrollment_opt5_choice_b Discussion</vt:lpstr>
      <vt:lpstr>DEMO_5a: Enrollment_opt5_choice_a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406</cp:revision>
  <dcterms:created xsi:type="dcterms:W3CDTF">2009-11-16T16:20:27Z</dcterms:created>
  <dcterms:modified xsi:type="dcterms:W3CDTF">2014-10-02T21:04:52Z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