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7"/>
  </p:notesMasterIdLst>
  <p:handoutMasterIdLst>
    <p:handoutMasterId r:id="rId8"/>
  </p:handoutMasterIdLst>
  <p:sldIdLst>
    <p:sldId id="257" r:id="rId5"/>
    <p:sldId id="34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098" autoAdjust="0"/>
  </p:normalViewPr>
  <p:slideViewPr>
    <p:cSldViewPr>
      <p:cViewPr>
        <p:scale>
          <a:sx n="78" d="100"/>
          <a:sy n="78" d="100"/>
        </p:scale>
        <p:origin x="-122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smtClean="0">
                <a:solidFill>
                  <a:schemeClr val="tx2"/>
                </a:solidFill>
              </a:rPr>
              <a:t>My </a:t>
            </a:r>
            <a:r>
              <a:rPr lang="en-US" sz="3400" b="1" dirty="0" err="1" smtClean="0">
                <a:solidFill>
                  <a:schemeClr val="tx2"/>
                </a:solidFill>
              </a:rPr>
              <a:t>HealtheVet</a:t>
            </a:r>
            <a:r>
              <a:rPr lang="en-US" sz="3400" b="1" dirty="0" smtClean="0">
                <a:solidFill>
                  <a:schemeClr val="tx2"/>
                </a:solidFill>
              </a:rPr>
              <a:t> (IEMHV)</a:t>
            </a:r>
            <a:br>
              <a:rPr lang="en-US" sz="3400" b="1" dirty="0" smtClean="0">
                <a:solidFill>
                  <a:schemeClr val="tx2"/>
                </a:solidFill>
              </a:rPr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Accessing the (FTL) Future Technology lab IEMHV </a:t>
            </a:r>
            <a:r>
              <a:rPr lang="en-US" sz="3600" b="1" dirty="0" err="1" smtClean="0">
                <a:solidFill>
                  <a:schemeClr val="tx2"/>
                </a:solidFill>
              </a:rPr>
              <a:t>VistA</a:t>
            </a:r>
            <a:r>
              <a:rPr lang="en-US" sz="3600" b="1" dirty="0" smtClean="0">
                <a:solidFill>
                  <a:schemeClr val="tx2"/>
                </a:solidFill>
              </a:rPr>
              <a:t> Environment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May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5,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2015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48" y="2860571"/>
            <a:ext cx="3250079" cy="22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2518464"/>
            <a:ext cx="44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Attachmate Reflections – Connection Setup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0288" y="2739956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Shell</a:t>
            </a:r>
            <a:endParaRPr lang="en-US" dirty="0"/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 flipV="1">
            <a:off x="2971800" y="2924622"/>
            <a:ext cx="3138488" cy="66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0288" y="3303091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name: 54.197.248.167</a:t>
            </a:r>
            <a:endParaRPr lang="en-US" dirty="0"/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 flipV="1">
            <a:off x="2757487" y="3487757"/>
            <a:ext cx="3352801" cy="66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0288" y="3779193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Name: vista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1"/>
          </p:cNvCxnSpPr>
          <p:nvPr/>
        </p:nvCxnSpPr>
        <p:spPr>
          <a:xfrm flipH="1">
            <a:off x="2438400" y="3963859"/>
            <a:ext cx="3671888" cy="531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932" y="967024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1.  Open Attachmate Reflections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/All Programs/Attachmate Reflections/</a:t>
            </a:r>
            <a:r>
              <a:rPr lang="en-US" b="1" dirty="0" smtClean="0"/>
              <a:t>Reflection for UNIX and OpenVMS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2932" y="1607789"/>
            <a:ext cx="798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2.  In Attachmate Reflections click on “Connection” then “Connection Setup…”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932" y="2069068"/>
            <a:ext cx="550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3.  In Connection Setup fill in the below Information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657" y="5114758"/>
            <a:ext cx="3771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4.  Login to the FTL’s IEMHV </a:t>
            </a:r>
            <a:r>
              <a:rPr lang="en-US" dirty="0" err="1" smtClean="0"/>
              <a:t>VistA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Code: cprs1234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Code: cprs4321$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932" y="6019800"/>
            <a:ext cx="397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5.  Access the preregistration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^preregister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01600"/>
            <a:ext cx="8915400" cy="563563"/>
          </a:xfrm>
        </p:spPr>
        <p:txBody>
          <a:bodyPr/>
          <a:lstStyle/>
          <a:p>
            <a:r>
              <a:rPr lang="en-US" sz="2000" b="1" dirty="0"/>
              <a:t>Accessing the Future Technology Labs (FTL) IEMHV </a:t>
            </a:r>
            <a:r>
              <a:rPr lang="en-US" sz="2000" b="1" dirty="0" err="1"/>
              <a:t>VistA</a:t>
            </a:r>
            <a:r>
              <a:rPr lang="en-US" sz="2000" b="1" dirty="0"/>
              <a:t> E</a:t>
            </a:r>
            <a:r>
              <a:rPr lang="en-US" sz="2000" b="1" dirty="0" smtClean="0"/>
              <a:t>nvironment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3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9476</TotalTime>
  <Words>158</Words>
  <Application>Microsoft Office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Cross-Baker Briefing Template-110209-JB[1].v1</vt:lpstr>
      <vt:lpstr>Increase Enrollment in My HealtheVet (IEMHV)  Accessing the (FTL) Future Technology lab IEMHV VistA Environment</vt:lpstr>
      <vt:lpstr>Accessing the Future Technology Labs (FTL) IEMHV VistA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442</cp:revision>
  <dcterms:created xsi:type="dcterms:W3CDTF">2009-11-16T16:20:27Z</dcterms:created>
  <dcterms:modified xsi:type="dcterms:W3CDTF">2015-05-05T17:56:37Z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