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8"/>
  </p:notesMasterIdLst>
  <p:handoutMasterIdLst>
    <p:handoutMasterId r:id="rId9"/>
  </p:handoutMasterIdLst>
  <p:sldIdLst>
    <p:sldId id="257" r:id="rId5"/>
    <p:sldId id="339" r:id="rId6"/>
    <p:sldId id="34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453" autoAdjust="0"/>
  </p:normalViewPr>
  <p:slideViewPr>
    <p:cSldViewPr>
      <p:cViewPr>
        <p:scale>
          <a:sx n="78" d="100"/>
          <a:sy n="78" d="100"/>
        </p:scale>
        <p:origin x="-12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4C72A-E297-4C97-BE95-1986E7DFDF8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58F0320-A13C-42DF-9B2B-050600ADBEB9}">
      <dgm:prSet phldrT="[Text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58408D2B-EC05-48C4-AAB0-D584C6EDA5CC}" type="parTrans" cxnId="{04156FBA-739F-44E1-839B-13593EBAAA29}">
      <dgm:prSet/>
      <dgm:spPr/>
      <dgm:t>
        <a:bodyPr/>
        <a:lstStyle/>
        <a:p>
          <a:endParaRPr lang="en-US"/>
        </a:p>
      </dgm:t>
    </dgm:pt>
    <dgm:pt modelId="{DEBA9E22-7D4F-4A06-913C-E6B599DD248F}" type="sibTrans" cxnId="{04156FBA-739F-44E1-839B-13593EBAAA29}">
      <dgm:prSet/>
      <dgm:spPr/>
      <dgm:t>
        <a:bodyPr/>
        <a:lstStyle/>
        <a:p>
          <a:endParaRPr lang="en-US"/>
        </a:p>
      </dgm:t>
    </dgm:pt>
    <dgm:pt modelId="{B3743BD0-39B7-4499-9B30-E23DD09C3EF2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21FC9559-7E47-4FDC-A653-221E09182D43}" type="parTrans" cxnId="{FDFA8E5E-A307-4FFD-9BEC-A3D486673512}">
      <dgm:prSet/>
      <dgm:spPr/>
      <dgm:t>
        <a:bodyPr/>
        <a:lstStyle/>
        <a:p>
          <a:endParaRPr lang="en-US"/>
        </a:p>
      </dgm:t>
    </dgm:pt>
    <dgm:pt modelId="{5D0CEA72-D92E-4BD7-85C6-4ECAA085443E}" type="sibTrans" cxnId="{FDFA8E5E-A307-4FFD-9BEC-A3D486673512}">
      <dgm:prSet/>
      <dgm:spPr/>
      <dgm:t>
        <a:bodyPr/>
        <a:lstStyle/>
        <a:p>
          <a:endParaRPr lang="en-US"/>
        </a:p>
      </dgm:t>
    </dgm:pt>
    <dgm:pt modelId="{9D3FB75E-93D0-4888-87AD-42F4C5DB29C6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A2DC75E7-05E9-4E41-975D-55D89AC9C90A}" type="parTrans" cxnId="{1101E7C5-12B7-4E8D-8006-2CA6EDCA12CE}">
      <dgm:prSet/>
      <dgm:spPr/>
      <dgm:t>
        <a:bodyPr/>
        <a:lstStyle/>
        <a:p>
          <a:endParaRPr lang="en-US"/>
        </a:p>
      </dgm:t>
    </dgm:pt>
    <dgm:pt modelId="{13E6CF05-4839-4A82-B870-205A9253DB06}" type="sibTrans" cxnId="{1101E7C5-12B7-4E8D-8006-2CA6EDCA12CE}">
      <dgm:prSet/>
      <dgm:spPr/>
      <dgm:t>
        <a:bodyPr/>
        <a:lstStyle/>
        <a:p>
          <a:endParaRPr lang="en-US"/>
        </a:p>
      </dgm:t>
    </dgm:pt>
    <dgm:pt modelId="{1A0B5CB8-40AA-4B59-9154-A73D14926267}">
      <dgm:prSet/>
      <dgm:spPr/>
      <dgm:t>
        <a:bodyPr/>
        <a:lstStyle/>
        <a:p>
          <a:r>
            <a:rPr lang="en-US" dirty="0" smtClean="0"/>
            <a:t>Enrollment Status </a:t>
          </a:r>
          <a:r>
            <a:rPr lang="en-US" dirty="0" smtClean="0"/>
            <a:t>Display</a:t>
          </a:r>
          <a:endParaRPr lang="en-US" dirty="0"/>
        </a:p>
      </dgm:t>
    </dgm:pt>
    <dgm:pt modelId="{C71697CB-EC92-45DD-B5B5-871DFEABCD9A}" type="parTrans" cxnId="{1F56EF62-F51E-4B6A-AAF7-2F8A5DEA62C1}">
      <dgm:prSet/>
      <dgm:spPr/>
      <dgm:t>
        <a:bodyPr/>
        <a:lstStyle/>
        <a:p>
          <a:endParaRPr lang="en-US"/>
        </a:p>
      </dgm:t>
    </dgm:pt>
    <dgm:pt modelId="{ED1F0D55-448A-4F99-B73B-52E024996369}" type="sibTrans" cxnId="{1F56EF62-F51E-4B6A-AAF7-2F8A5DEA62C1}">
      <dgm:prSet/>
      <dgm:spPr/>
      <dgm:t>
        <a:bodyPr/>
        <a:lstStyle/>
        <a:p>
          <a:endParaRPr lang="en-US"/>
        </a:p>
      </dgm:t>
    </dgm:pt>
    <dgm:pt modelId="{EE850F50-3515-4156-9907-648004403817}">
      <dgm:prSet/>
      <dgm:spPr/>
      <dgm:t>
        <a:bodyPr/>
        <a:lstStyle/>
        <a:p>
          <a:r>
            <a:rPr lang="en-US" dirty="0" smtClean="0"/>
            <a:t>Preregistration Continues</a:t>
          </a:r>
          <a:endParaRPr lang="en-US" dirty="0"/>
        </a:p>
      </dgm:t>
    </dgm:pt>
    <dgm:pt modelId="{26736286-7073-45B1-B0F5-D398AD4768F1}" type="parTrans" cxnId="{63C8199F-CF64-4EC3-AD80-3084898E163D}">
      <dgm:prSet/>
      <dgm:spPr/>
      <dgm:t>
        <a:bodyPr/>
        <a:lstStyle/>
        <a:p>
          <a:endParaRPr lang="en-US"/>
        </a:p>
      </dgm:t>
    </dgm:pt>
    <dgm:pt modelId="{C0FC378E-6C98-43CD-B7E7-242F2AAA943A}" type="sibTrans" cxnId="{63C8199F-CF64-4EC3-AD80-3084898E163D}">
      <dgm:prSet/>
      <dgm:spPr/>
      <dgm:t>
        <a:bodyPr/>
        <a:lstStyle/>
        <a:p>
          <a:endParaRPr lang="en-US"/>
        </a:p>
      </dgm:t>
    </dgm:pt>
    <dgm:pt modelId="{6FB242CA-B8D0-4650-8183-91DE07364D7C}" type="pres">
      <dgm:prSet presAssocID="{8C74C72A-E297-4C97-BE95-1986E7DFDF8D}" presName="Name0" presStyleCnt="0">
        <dgm:presLayoutVars>
          <dgm:dir/>
          <dgm:resizeHandles val="exact"/>
        </dgm:presLayoutVars>
      </dgm:prSet>
      <dgm:spPr/>
    </dgm:pt>
    <dgm:pt modelId="{5417828B-763A-4730-A198-FB51336F8B04}" type="pres">
      <dgm:prSet presAssocID="{558F0320-A13C-42DF-9B2B-050600ADBE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D5005-CB06-46A0-BE84-8C58D5338B21}" type="pres">
      <dgm:prSet presAssocID="{DEBA9E22-7D4F-4A06-913C-E6B599DD248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48062D3-44FA-499F-A880-F95393C891FE}" type="pres">
      <dgm:prSet presAssocID="{DEBA9E22-7D4F-4A06-913C-E6B599DD248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14798D-A994-42A4-9F67-B9D0F8B8789A}" type="pres">
      <dgm:prSet presAssocID="{B3743BD0-39B7-4499-9B30-E23DD09C3E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0CDA9-67AA-4310-AF2C-ACB59504412C}" type="pres">
      <dgm:prSet presAssocID="{5D0CEA72-D92E-4BD7-85C6-4ECAA085443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410F1B8-8840-4EB9-95FC-AAA00FC03F90}" type="pres">
      <dgm:prSet presAssocID="{5D0CEA72-D92E-4BD7-85C6-4ECAA085443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B8302ED-58E8-4384-B905-FDD24FD9732E}" type="pres">
      <dgm:prSet presAssocID="{9D3FB75E-93D0-4888-87AD-42F4C5DB29C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99E1-022B-4E19-876E-974C93762D9F}" type="pres">
      <dgm:prSet presAssocID="{13E6CF05-4839-4A82-B870-205A9253DB0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F142BB1-3E19-4B1A-AFA1-E65FD8340AF5}" type="pres">
      <dgm:prSet presAssocID="{13E6CF05-4839-4A82-B870-205A9253DB0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764E9CA-23B5-46F9-90FC-6832F015683B}" type="pres">
      <dgm:prSet presAssocID="{1A0B5CB8-40AA-4B59-9154-A73D149262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EA679-307B-43D3-8958-D73418B57376}" type="pres">
      <dgm:prSet presAssocID="{ED1F0D55-448A-4F99-B73B-52E02499636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6EF8CA0-AAAF-429C-AD17-3CB4B89EB704}" type="pres">
      <dgm:prSet presAssocID="{ED1F0D55-448A-4F99-B73B-52E02499636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F48E33-39D5-4B8B-AD29-2125B294BA44}" type="pres">
      <dgm:prSet presAssocID="{EE850F50-3515-4156-9907-64800440381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5B0D0-DAD7-4139-81BC-B969B95D2A40}" type="presOf" srcId="{ED1F0D55-448A-4F99-B73B-52E024996369}" destId="{36EF8CA0-AAAF-429C-AD17-3CB4B89EB704}" srcOrd="1" destOrd="0" presId="urn:microsoft.com/office/officeart/2005/8/layout/process1"/>
    <dgm:cxn modelId="{33D123CB-8D1C-49F2-A29B-508FD61D0122}" type="presOf" srcId="{1A0B5CB8-40AA-4B59-9154-A73D14926267}" destId="{2764E9CA-23B5-46F9-90FC-6832F015683B}" srcOrd="0" destOrd="0" presId="urn:microsoft.com/office/officeart/2005/8/layout/process1"/>
    <dgm:cxn modelId="{7688B7A8-A960-4721-AAC8-461EEF75A09C}" type="presOf" srcId="{B3743BD0-39B7-4499-9B30-E23DD09C3EF2}" destId="{D614798D-A994-42A4-9F67-B9D0F8B8789A}" srcOrd="0" destOrd="0" presId="urn:microsoft.com/office/officeart/2005/8/layout/process1"/>
    <dgm:cxn modelId="{5F204908-AFCC-4C99-8E6E-A508BD0B2662}" type="presOf" srcId="{13E6CF05-4839-4A82-B870-205A9253DB06}" destId="{7F142BB1-3E19-4B1A-AFA1-E65FD8340AF5}" srcOrd="1" destOrd="0" presId="urn:microsoft.com/office/officeart/2005/8/layout/process1"/>
    <dgm:cxn modelId="{1E0B0C38-4F3D-419C-BA73-F76AEF89BA4A}" type="presOf" srcId="{ED1F0D55-448A-4F99-B73B-52E024996369}" destId="{637EA679-307B-43D3-8958-D73418B57376}" srcOrd="0" destOrd="0" presId="urn:microsoft.com/office/officeart/2005/8/layout/process1"/>
    <dgm:cxn modelId="{0617FAFA-409D-44F8-836F-B4213C5E5FEE}" type="presOf" srcId="{DEBA9E22-7D4F-4A06-913C-E6B599DD248F}" destId="{A48062D3-44FA-499F-A880-F95393C891FE}" srcOrd="1" destOrd="0" presId="urn:microsoft.com/office/officeart/2005/8/layout/process1"/>
    <dgm:cxn modelId="{A12AADE9-AA19-48E5-9B23-C34AF083E18C}" type="presOf" srcId="{DEBA9E22-7D4F-4A06-913C-E6B599DD248F}" destId="{64AD5005-CB06-46A0-BE84-8C58D5338B21}" srcOrd="0" destOrd="0" presId="urn:microsoft.com/office/officeart/2005/8/layout/process1"/>
    <dgm:cxn modelId="{04156FBA-739F-44E1-839B-13593EBAAA29}" srcId="{8C74C72A-E297-4C97-BE95-1986E7DFDF8D}" destId="{558F0320-A13C-42DF-9B2B-050600ADBEB9}" srcOrd="0" destOrd="0" parTransId="{58408D2B-EC05-48C4-AAB0-D584C6EDA5CC}" sibTransId="{DEBA9E22-7D4F-4A06-913C-E6B599DD248F}"/>
    <dgm:cxn modelId="{CAB183F0-2E3B-4C12-B7E9-4C46016695C1}" type="presOf" srcId="{5D0CEA72-D92E-4BD7-85C6-4ECAA085443E}" destId="{2E70CDA9-67AA-4310-AF2C-ACB59504412C}" srcOrd="0" destOrd="0" presId="urn:microsoft.com/office/officeart/2005/8/layout/process1"/>
    <dgm:cxn modelId="{1F56EF62-F51E-4B6A-AAF7-2F8A5DEA62C1}" srcId="{8C74C72A-E297-4C97-BE95-1986E7DFDF8D}" destId="{1A0B5CB8-40AA-4B59-9154-A73D14926267}" srcOrd="3" destOrd="0" parTransId="{C71697CB-EC92-45DD-B5B5-871DFEABCD9A}" sibTransId="{ED1F0D55-448A-4F99-B73B-52E024996369}"/>
    <dgm:cxn modelId="{B364854B-D640-4001-8B48-30F1F641D852}" type="presOf" srcId="{13E6CF05-4839-4A82-B870-205A9253DB06}" destId="{FDE899E1-022B-4E19-876E-974C93762D9F}" srcOrd="0" destOrd="0" presId="urn:microsoft.com/office/officeart/2005/8/layout/process1"/>
    <dgm:cxn modelId="{DBE1051B-2A81-446B-99F8-7C28153050A5}" type="presOf" srcId="{5D0CEA72-D92E-4BD7-85C6-4ECAA085443E}" destId="{6410F1B8-8840-4EB9-95FC-AAA00FC03F90}" srcOrd="1" destOrd="0" presId="urn:microsoft.com/office/officeart/2005/8/layout/process1"/>
    <dgm:cxn modelId="{45171E4A-136A-4808-B10B-C01814B8441F}" type="presOf" srcId="{EE850F50-3515-4156-9907-648004403817}" destId="{FEF48E33-39D5-4B8B-AD29-2125B294BA44}" srcOrd="0" destOrd="0" presId="urn:microsoft.com/office/officeart/2005/8/layout/process1"/>
    <dgm:cxn modelId="{EED3B2C5-D09F-445E-81F8-D7EF53384629}" type="presOf" srcId="{558F0320-A13C-42DF-9B2B-050600ADBEB9}" destId="{5417828B-763A-4730-A198-FB51336F8B04}" srcOrd="0" destOrd="0" presId="urn:microsoft.com/office/officeart/2005/8/layout/process1"/>
    <dgm:cxn modelId="{63C8199F-CF64-4EC3-AD80-3084898E163D}" srcId="{8C74C72A-E297-4C97-BE95-1986E7DFDF8D}" destId="{EE850F50-3515-4156-9907-648004403817}" srcOrd="4" destOrd="0" parTransId="{26736286-7073-45B1-B0F5-D398AD4768F1}" sibTransId="{C0FC378E-6C98-43CD-B7E7-242F2AAA943A}"/>
    <dgm:cxn modelId="{DC9FE771-B14D-4FC3-9B0C-4A1C9A0B153F}" type="presOf" srcId="{8C74C72A-E297-4C97-BE95-1986E7DFDF8D}" destId="{6FB242CA-B8D0-4650-8183-91DE07364D7C}" srcOrd="0" destOrd="0" presId="urn:microsoft.com/office/officeart/2005/8/layout/process1"/>
    <dgm:cxn modelId="{1101E7C5-12B7-4E8D-8006-2CA6EDCA12CE}" srcId="{8C74C72A-E297-4C97-BE95-1986E7DFDF8D}" destId="{9D3FB75E-93D0-4888-87AD-42F4C5DB29C6}" srcOrd="2" destOrd="0" parTransId="{A2DC75E7-05E9-4E41-975D-55D89AC9C90A}" sibTransId="{13E6CF05-4839-4A82-B870-205A9253DB06}"/>
    <dgm:cxn modelId="{FDFA8E5E-A307-4FFD-9BEC-A3D486673512}" srcId="{8C74C72A-E297-4C97-BE95-1986E7DFDF8D}" destId="{B3743BD0-39B7-4499-9B30-E23DD09C3EF2}" srcOrd="1" destOrd="0" parTransId="{21FC9559-7E47-4FDC-A653-221E09182D43}" sibTransId="{5D0CEA72-D92E-4BD7-85C6-4ECAA085443E}"/>
    <dgm:cxn modelId="{7F6FD9E3-08F1-42AB-8715-FFEE9178D66B}" type="presOf" srcId="{9D3FB75E-93D0-4888-87AD-42F4C5DB29C6}" destId="{6B8302ED-58E8-4384-B905-FDD24FD9732E}" srcOrd="0" destOrd="0" presId="urn:microsoft.com/office/officeart/2005/8/layout/process1"/>
    <dgm:cxn modelId="{D06C3900-5D09-4F6C-BA88-2C1A39383EE6}" type="presParOf" srcId="{6FB242CA-B8D0-4650-8183-91DE07364D7C}" destId="{5417828B-763A-4730-A198-FB51336F8B04}" srcOrd="0" destOrd="0" presId="urn:microsoft.com/office/officeart/2005/8/layout/process1"/>
    <dgm:cxn modelId="{596EBA7D-AB30-4A3A-BA87-EB1908FA2382}" type="presParOf" srcId="{6FB242CA-B8D0-4650-8183-91DE07364D7C}" destId="{64AD5005-CB06-46A0-BE84-8C58D5338B21}" srcOrd="1" destOrd="0" presId="urn:microsoft.com/office/officeart/2005/8/layout/process1"/>
    <dgm:cxn modelId="{1ECB1E86-130A-4621-B9B4-A0EE47A3FDF5}" type="presParOf" srcId="{64AD5005-CB06-46A0-BE84-8C58D5338B21}" destId="{A48062D3-44FA-499F-A880-F95393C891FE}" srcOrd="0" destOrd="0" presId="urn:microsoft.com/office/officeart/2005/8/layout/process1"/>
    <dgm:cxn modelId="{964BD6E4-3B6F-464F-AA8F-AEE085C8C195}" type="presParOf" srcId="{6FB242CA-B8D0-4650-8183-91DE07364D7C}" destId="{D614798D-A994-42A4-9F67-B9D0F8B8789A}" srcOrd="2" destOrd="0" presId="urn:microsoft.com/office/officeart/2005/8/layout/process1"/>
    <dgm:cxn modelId="{B91CDDED-8DE3-44C2-8CFA-BA12484EE228}" type="presParOf" srcId="{6FB242CA-B8D0-4650-8183-91DE07364D7C}" destId="{2E70CDA9-67AA-4310-AF2C-ACB59504412C}" srcOrd="3" destOrd="0" presId="urn:microsoft.com/office/officeart/2005/8/layout/process1"/>
    <dgm:cxn modelId="{F87987C9-E35D-4129-A9E2-3BA0635D844E}" type="presParOf" srcId="{2E70CDA9-67AA-4310-AF2C-ACB59504412C}" destId="{6410F1B8-8840-4EB9-95FC-AAA00FC03F90}" srcOrd="0" destOrd="0" presId="urn:microsoft.com/office/officeart/2005/8/layout/process1"/>
    <dgm:cxn modelId="{346DD7D0-AB27-4ADC-B650-45479C84365D}" type="presParOf" srcId="{6FB242CA-B8D0-4650-8183-91DE07364D7C}" destId="{6B8302ED-58E8-4384-B905-FDD24FD9732E}" srcOrd="4" destOrd="0" presId="urn:microsoft.com/office/officeart/2005/8/layout/process1"/>
    <dgm:cxn modelId="{E4F9B692-F33A-4339-BF32-32C5C6812CE7}" type="presParOf" srcId="{6FB242CA-B8D0-4650-8183-91DE07364D7C}" destId="{FDE899E1-022B-4E19-876E-974C93762D9F}" srcOrd="5" destOrd="0" presId="urn:microsoft.com/office/officeart/2005/8/layout/process1"/>
    <dgm:cxn modelId="{55BED18B-E78C-4D05-87E3-D3CFB8E94D74}" type="presParOf" srcId="{FDE899E1-022B-4E19-876E-974C93762D9F}" destId="{7F142BB1-3E19-4B1A-AFA1-E65FD8340AF5}" srcOrd="0" destOrd="0" presId="urn:microsoft.com/office/officeart/2005/8/layout/process1"/>
    <dgm:cxn modelId="{83FECFE9-87D1-451C-A3E4-FF17B7DE2808}" type="presParOf" srcId="{6FB242CA-B8D0-4650-8183-91DE07364D7C}" destId="{2764E9CA-23B5-46F9-90FC-6832F015683B}" srcOrd="6" destOrd="0" presId="urn:microsoft.com/office/officeart/2005/8/layout/process1"/>
    <dgm:cxn modelId="{5E4B936C-ABB7-41BB-BC35-71256C1DA154}" type="presParOf" srcId="{6FB242CA-B8D0-4650-8183-91DE07364D7C}" destId="{637EA679-307B-43D3-8958-D73418B57376}" srcOrd="7" destOrd="0" presId="urn:microsoft.com/office/officeart/2005/8/layout/process1"/>
    <dgm:cxn modelId="{18CDD984-FF9D-4C00-8DDC-10DD41FA4A8C}" type="presParOf" srcId="{637EA679-307B-43D3-8958-D73418B57376}" destId="{36EF8CA0-AAAF-429C-AD17-3CB4B89EB704}" srcOrd="0" destOrd="0" presId="urn:microsoft.com/office/officeart/2005/8/layout/process1"/>
    <dgm:cxn modelId="{5086B11D-ADC8-4928-8883-C60F0582DFD7}" type="presParOf" srcId="{6FB242CA-B8D0-4650-8183-91DE07364D7C}" destId="{FEF48E33-39D5-4B8B-AD29-2125B294BA4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4C72A-E297-4C97-BE95-1986E7DFDF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58F0320-A13C-42DF-9B2B-050600ADBE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58408D2B-EC05-48C4-AAB0-D584C6EDA5CC}" type="parTrans" cxnId="{04156FBA-739F-44E1-839B-13593EBAAA29}">
      <dgm:prSet/>
      <dgm:spPr/>
      <dgm:t>
        <a:bodyPr/>
        <a:lstStyle/>
        <a:p>
          <a:endParaRPr lang="en-US"/>
        </a:p>
      </dgm:t>
    </dgm:pt>
    <dgm:pt modelId="{DEBA9E22-7D4F-4A06-913C-E6B599DD248F}" type="sibTrans" cxnId="{04156FBA-739F-44E1-839B-13593EBAAA29}">
      <dgm:prSet/>
      <dgm:spPr/>
      <dgm:t>
        <a:bodyPr/>
        <a:lstStyle/>
        <a:p>
          <a:endParaRPr lang="en-US"/>
        </a:p>
      </dgm:t>
    </dgm:pt>
    <dgm:pt modelId="{B3743BD0-39B7-4499-9B30-E23DD09C3EF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21FC9559-7E47-4FDC-A653-221E09182D43}" type="parTrans" cxnId="{FDFA8E5E-A307-4FFD-9BEC-A3D486673512}">
      <dgm:prSet/>
      <dgm:spPr/>
      <dgm:t>
        <a:bodyPr/>
        <a:lstStyle/>
        <a:p>
          <a:endParaRPr lang="en-US"/>
        </a:p>
      </dgm:t>
    </dgm:pt>
    <dgm:pt modelId="{5D0CEA72-D92E-4BD7-85C6-4ECAA085443E}" type="sibTrans" cxnId="{FDFA8E5E-A307-4FFD-9BEC-A3D486673512}">
      <dgm:prSet/>
      <dgm:spPr/>
      <dgm:t>
        <a:bodyPr/>
        <a:lstStyle/>
        <a:p>
          <a:endParaRPr lang="en-US"/>
        </a:p>
      </dgm:t>
    </dgm:pt>
    <dgm:pt modelId="{9D3FB75E-93D0-4888-87AD-42F4C5DB29C6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A2DC75E7-05E9-4E41-975D-55D89AC9C90A}" type="parTrans" cxnId="{1101E7C5-12B7-4E8D-8006-2CA6EDCA12CE}">
      <dgm:prSet/>
      <dgm:spPr/>
      <dgm:t>
        <a:bodyPr/>
        <a:lstStyle/>
        <a:p>
          <a:endParaRPr lang="en-US"/>
        </a:p>
      </dgm:t>
    </dgm:pt>
    <dgm:pt modelId="{13E6CF05-4839-4A82-B870-205A9253DB06}" type="sibTrans" cxnId="{1101E7C5-12B7-4E8D-8006-2CA6EDCA12CE}">
      <dgm:prSet/>
      <dgm:spPr/>
      <dgm:t>
        <a:bodyPr/>
        <a:lstStyle/>
        <a:p>
          <a:endParaRPr lang="en-US"/>
        </a:p>
      </dgm:t>
    </dgm:pt>
    <dgm:pt modelId="{1A0B5CB8-40AA-4B59-9154-A73D14926267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Update Enrollment Fields</a:t>
          </a:r>
          <a:endParaRPr lang="en-US" dirty="0"/>
        </a:p>
      </dgm:t>
    </dgm:pt>
    <dgm:pt modelId="{C71697CB-EC92-45DD-B5B5-871DFEABCD9A}" type="parTrans" cxnId="{1F56EF62-F51E-4B6A-AAF7-2F8A5DEA62C1}">
      <dgm:prSet/>
      <dgm:spPr/>
      <dgm:t>
        <a:bodyPr/>
        <a:lstStyle/>
        <a:p>
          <a:endParaRPr lang="en-US"/>
        </a:p>
      </dgm:t>
    </dgm:pt>
    <dgm:pt modelId="{ED1F0D55-448A-4F99-B73B-52E024996369}" type="sibTrans" cxnId="{1F56EF62-F51E-4B6A-AAF7-2F8A5DEA62C1}">
      <dgm:prSet/>
      <dgm:spPr/>
      <dgm:t>
        <a:bodyPr/>
        <a:lstStyle/>
        <a:p>
          <a:endParaRPr lang="en-US"/>
        </a:p>
      </dgm:t>
    </dgm:pt>
    <dgm:pt modelId="{EE850F50-3515-4156-9907-648004403817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Enrollment Status </a:t>
          </a:r>
          <a:r>
            <a:rPr lang="en-US" dirty="0" smtClean="0"/>
            <a:t>Display</a:t>
          </a:r>
          <a:r>
            <a:rPr lang="en-US" dirty="0" smtClean="0"/>
            <a:t>	</a:t>
          </a:r>
          <a:endParaRPr lang="en-US" dirty="0"/>
        </a:p>
      </dgm:t>
    </dgm:pt>
    <dgm:pt modelId="{26736286-7073-45B1-B0F5-D398AD4768F1}" type="parTrans" cxnId="{63C8199F-CF64-4EC3-AD80-3084898E163D}">
      <dgm:prSet/>
      <dgm:spPr/>
      <dgm:t>
        <a:bodyPr/>
        <a:lstStyle/>
        <a:p>
          <a:endParaRPr lang="en-US"/>
        </a:p>
      </dgm:t>
    </dgm:pt>
    <dgm:pt modelId="{C0FC378E-6C98-43CD-B7E7-242F2AAA943A}" type="sibTrans" cxnId="{63C8199F-CF64-4EC3-AD80-3084898E163D}">
      <dgm:prSet/>
      <dgm:spPr/>
      <dgm:t>
        <a:bodyPr/>
        <a:lstStyle/>
        <a:p>
          <a:endParaRPr lang="en-US"/>
        </a:p>
      </dgm:t>
    </dgm:pt>
    <dgm:pt modelId="{65A22CAF-4E90-4813-9D50-FD98F82123C8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Preregistration Continues</a:t>
          </a:r>
          <a:endParaRPr lang="en-US" dirty="0"/>
        </a:p>
      </dgm:t>
    </dgm:pt>
    <dgm:pt modelId="{27E1E578-32EF-40DB-ABB4-D88243C0FC1C}" type="parTrans" cxnId="{A20D90EC-8086-43F2-A5EF-3DC81DEE6E61}">
      <dgm:prSet/>
      <dgm:spPr/>
      <dgm:t>
        <a:bodyPr/>
        <a:lstStyle/>
        <a:p>
          <a:endParaRPr lang="en-US"/>
        </a:p>
      </dgm:t>
    </dgm:pt>
    <dgm:pt modelId="{92641A94-20DF-435E-90F5-EFB9FAE6C96E}" type="sibTrans" cxnId="{A20D90EC-8086-43F2-A5EF-3DC81DEE6E61}">
      <dgm:prSet/>
      <dgm:spPr/>
      <dgm:t>
        <a:bodyPr/>
        <a:lstStyle/>
        <a:p>
          <a:endParaRPr lang="en-US"/>
        </a:p>
      </dgm:t>
    </dgm:pt>
    <dgm:pt modelId="{6FB242CA-B8D0-4650-8183-91DE07364D7C}" type="pres">
      <dgm:prSet presAssocID="{8C74C72A-E297-4C97-BE95-1986E7DFDF8D}" presName="Name0" presStyleCnt="0">
        <dgm:presLayoutVars>
          <dgm:dir/>
          <dgm:resizeHandles val="exact"/>
        </dgm:presLayoutVars>
      </dgm:prSet>
      <dgm:spPr/>
    </dgm:pt>
    <dgm:pt modelId="{5417828B-763A-4730-A198-FB51336F8B04}" type="pres">
      <dgm:prSet presAssocID="{558F0320-A13C-42DF-9B2B-050600ADBE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D5005-CB06-46A0-BE84-8C58D5338B21}" type="pres">
      <dgm:prSet presAssocID="{DEBA9E22-7D4F-4A06-913C-E6B599DD248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48062D3-44FA-499F-A880-F95393C891FE}" type="pres">
      <dgm:prSet presAssocID="{DEBA9E22-7D4F-4A06-913C-E6B599DD248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614798D-A994-42A4-9F67-B9D0F8B8789A}" type="pres">
      <dgm:prSet presAssocID="{B3743BD0-39B7-4499-9B30-E23DD09C3EF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0CDA9-67AA-4310-AF2C-ACB59504412C}" type="pres">
      <dgm:prSet presAssocID="{5D0CEA72-D92E-4BD7-85C6-4ECAA08544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410F1B8-8840-4EB9-95FC-AAA00FC03F90}" type="pres">
      <dgm:prSet presAssocID="{5D0CEA72-D92E-4BD7-85C6-4ECAA08544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B8302ED-58E8-4384-B905-FDD24FD9732E}" type="pres">
      <dgm:prSet presAssocID="{9D3FB75E-93D0-4888-87AD-42F4C5DB29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99E1-022B-4E19-876E-974C93762D9F}" type="pres">
      <dgm:prSet presAssocID="{13E6CF05-4839-4A82-B870-205A9253DB0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F142BB1-3E19-4B1A-AFA1-E65FD8340AF5}" type="pres">
      <dgm:prSet presAssocID="{13E6CF05-4839-4A82-B870-205A9253DB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764E9CA-23B5-46F9-90FC-6832F015683B}" type="pres">
      <dgm:prSet presAssocID="{1A0B5CB8-40AA-4B59-9154-A73D149262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EA679-307B-43D3-8958-D73418B57376}" type="pres">
      <dgm:prSet presAssocID="{ED1F0D55-448A-4F99-B73B-52E02499636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6EF8CA0-AAAF-429C-AD17-3CB4B89EB704}" type="pres">
      <dgm:prSet presAssocID="{ED1F0D55-448A-4F99-B73B-52E02499636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EF48E33-39D5-4B8B-AD29-2125B294BA44}" type="pres">
      <dgm:prSet presAssocID="{EE850F50-3515-4156-9907-64800440381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22392-9FE9-4246-8C63-786F52C5FB28}" type="pres">
      <dgm:prSet presAssocID="{C0FC378E-6C98-43CD-B7E7-242F2AAA943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0D48270-82C2-40B8-AC9B-CE482C6D4ED5}" type="pres">
      <dgm:prSet presAssocID="{C0FC378E-6C98-43CD-B7E7-242F2AAA943A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628819A-A88F-41B7-A019-C676184DB21D}" type="pres">
      <dgm:prSet presAssocID="{65A22CAF-4E90-4813-9D50-FD98F82123C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16871B-CC05-4129-9628-BBCF0773ADF2}" type="presOf" srcId="{13E6CF05-4839-4A82-B870-205A9253DB06}" destId="{FDE899E1-022B-4E19-876E-974C93762D9F}" srcOrd="0" destOrd="0" presId="urn:microsoft.com/office/officeart/2005/8/layout/process1"/>
    <dgm:cxn modelId="{1B0AC002-1B88-419B-90B6-FEE57AC6FADA}" type="presOf" srcId="{558F0320-A13C-42DF-9B2B-050600ADBEB9}" destId="{5417828B-763A-4730-A198-FB51336F8B04}" srcOrd="0" destOrd="0" presId="urn:microsoft.com/office/officeart/2005/8/layout/process1"/>
    <dgm:cxn modelId="{E1FD38AC-B851-4FC2-AA1B-6D0F364A60E1}" type="presOf" srcId="{C0FC378E-6C98-43CD-B7E7-242F2AAA943A}" destId="{D8822392-9FE9-4246-8C63-786F52C5FB28}" srcOrd="0" destOrd="0" presId="urn:microsoft.com/office/officeart/2005/8/layout/process1"/>
    <dgm:cxn modelId="{15EAF926-B429-4FE3-94CC-226310336964}" type="presOf" srcId="{C0FC378E-6C98-43CD-B7E7-242F2AAA943A}" destId="{20D48270-82C2-40B8-AC9B-CE482C6D4ED5}" srcOrd="1" destOrd="0" presId="urn:microsoft.com/office/officeart/2005/8/layout/process1"/>
    <dgm:cxn modelId="{8E1AE2F6-85A2-4180-BCD8-73FDE3754A4C}" type="presOf" srcId="{9D3FB75E-93D0-4888-87AD-42F4C5DB29C6}" destId="{6B8302ED-58E8-4384-B905-FDD24FD9732E}" srcOrd="0" destOrd="0" presId="urn:microsoft.com/office/officeart/2005/8/layout/process1"/>
    <dgm:cxn modelId="{04156FBA-739F-44E1-839B-13593EBAAA29}" srcId="{8C74C72A-E297-4C97-BE95-1986E7DFDF8D}" destId="{558F0320-A13C-42DF-9B2B-050600ADBEB9}" srcOrd="0" destOrd="0" parTransId="{58408D2B-EC05-48C4-AAB0-D584C6EDA5CC}" sibTransId="{DEBA9E22-7D4F-4A06-913C-E6B599DD248F}"/>
    <dgm:cxn modelId="{D2621690-43A7-4DBC-ADA1-A8E219927241}" type="presOf" srcId="{8C74C72A-E297-4C97-BE95-1986E7DFDF8D}" destId="{6FB242CA-B8D0-4650-8183-91DE07364D7C}" srcOrd="0" destOrd="0" presId="urn:microsoft.com/office/officeart/2005/8/layout/process1"/>
    <dgm:cxn modelId="{1F56EF62-F51E-4B6A-AAF7-2F8A5DEA62C1}" srcId="{8C74C72A-E297-4C97-BE95-1986E7DFDF8D}" destId="{1A0B5CB8-40AA-4B59-9154-A73D14926267}" srcOrd="3" destOrd="0" parTransId="{C71697CB-EC92-45DD-B5B5-871DFEABCD9A}" sibTransId="{ED1F0D55-448A-4F99-B73B-52E024996369}"/>
    <dgm:cxn modelId="{D05D96EC-1DFB-4A57-A892-6664F0CD8C44}" type="presOf" srcId="{13E6CF05-4839-4A82-B870-205A9253DB06}" destId="{7F142BB1-3E19-4B1A-AFA1-E65FD8340AF5}" srcOrd="1" destOrd="0" presId="urn:microsoft.com/office/officeart/2005/8/layout/process1"/>
    <dgm:cxn modelId="{90406557-15D2-48EF-A46A-EBD640FDA576}" type="presOf" srcId="{B3743BD0-39B7-4499-9B30-E23DD09C3EF2}" destId="{D614798D-A994-42A4-9F67-B9D0F8B8789A}" srcOrd="0" destOrd="0" presId="urn:microsoft.com/office/officeart/2005/8/layout/process1"/>
    <dgm:cxn modelId="{12F2ABBC-5317-4BAE-8FC8-57AFAFAAC2BB}" type="presOf" srcId="{DEBA9E22-7D4F-4A06-913C-E6B599DD248F}" destId="{64AD5005-CB06-46A0-BE84-8C58D5338B21}" srcOrd="0" destOrd="0" presId="urn:microsoft.com/office/officeart/2005/8/layout/process1"/>
    <dgm:cxn modelId="{12ECE015-D8CD-42C1-AED9-E5D655BC2381}" type="presOf" srcId="{ED1F0D55-448A-4F99-B73B-52E024996369}" destId="{36EF8CA0-AAAF-429C-AD17-3CB4B89EB704}" srcOrd="1" destOrd="0" presId="urn:microsoft.com/office/officeart/2005/8/layout/process1"/>
    <dgm:cxn modelId="{A17540A0-FF4C-4871-8EC0-963FEB98293C}" type="presOf" srcId="{EE850F50-3515-4156-9907-648004403817}" destId="{FEF48E33-39D5-4B8B-AD29-2125B294BA44}" srcOrd="0" destOrd="0" presId="urn:microsoft.com/office/officeart/2005/8/layout/process1"/>
    <dgm:cxn modelId="{63C8199F-CF64-4EC3-AD80-3084898E163D}" srcId="{8C74C72A-E297-4C97-BE95-1986E7DFDF8D}" destId="{EE850F50-3515-4156-9907-648004403817}" srcOrd="4" destOrd="0" parTransId="{26736286-7073-45B1-B0F5-D398AD4768F1}" sibTransId="{C0FC378E-6C98-43CD-B7E7-242F2AAA943A}"/>
    <dgm:cxn modelId="{01942DE3-D44C-4391-8912-7D750273E924}" type="presOf" srcId="{5D0CEA72-D92E-4BD7-85C6-4ECAA085443E}" destId="{6410F1B8-8840-4EB9-95FC-AAA00FC03F90}" srcOrd="1" destOrd="0" presId="urn:microsoft.com/office/officeart/2005/8/layout/process1"/>
    <dgm:cxn modelId="{511F3512-31FE-4CEA-B211-DF77E646AE07}" type="presOf" srcId="{65A22CAF-4E90-4813-9D50-FD98F82123C8}" destId="{F628819A-A88F-41B7-A019-C676184DB21D}" srcOrd="0" destOrd="0" presId="urn:microsoft.com/office/officeart/2005/8/layout/process1"/>
    <dgm:cxn modelId="{A5219233-10FA-4BCF-8AD8-FC70D26BF098}" type="presOf" srcId="{DEBA9E22-7D4F-4A06-913C-E6B599DD248F}" destId="{A48062D3-44FA-499F-A880-F95393C891FE}" srcOrd="1" destOrd="0" presId="urn:microsoft.com/office/officeart/2005/8/layout/process1"/>
    <dgm:cxn modelId="{FDFA8E5E-A307-4FFD-9BEC-A3D486673512}" srcId="{8C74C72A-E297-4C97-BE95-1986E7DFDF8D}" destId="{B3743BD0-39B7-4499-9B30-E23DD09C3EF2}" srcOrd="1" destOrd="0" parTransId="{21FC9559-7E47-4FDC-A653-221E09182D43}" sibTransId="{5D0CEA72-D92E-4BD7-85C6-4ECAA085443E}"/>
    <dgm:cxn modelId="{1101E7C5-12B7-4E8D-8006-2CA6EDCA12CE}" srcId="{8C74C72A-E297-4C97-BE95-1986E7DFDF8D}" destId="{9D3FB75E-93D0-4888-87AD-42F4C5DB29C6}" srcOrd="2" destOrd="0" parTransId="{A2DC75E7-05E9-4E41-975D-55D89AC9C90A}" sibTransId="{13E6CF05-4839-4A82-B870-205A9253DB06}"/>
    <dgm:cxn modelId="{A1713BAC-E6F8-4335-ABAA-55BFDDDFB5F9}" type="presOf" srcId="{5D0CEA72-D92E-4BD7-85C6-4ECAA085443E}" destId="{2E70CDA9-67AA-4310-AF2C-ACB59504412C}" srcOrd="0" destOrd="0" presId="urn:microsoft.com/office/officeart/2005/8/layout/process1"/>
    <dgm:cxn modelId="{43CE78F5-D44E-466C-91DC-584EF3DB4414}" type="presOf" srcId="{1A0B5CB8-40AA-4B59-9154-A73D14926267}" destId="{2764E9CA-23B5-46F9-90FC-6832F015683B}" srcOrd="0" destOrd="0" presId="urn:microsoft.com/office/officeart/2005/8/layout/process1"/>
    <dgm:cxn modelId="{A20D90EC-8086-43F2-A5EF-3DC81DEE6E61}" srcId="{8C74C72A-E297-4C97-BE95-1986E7DFDF8D}" destId="{65A22CAF-4E90-4813-9D50-FD98F82123C8}" srcOrd="5" destOrd="0" parTransId="{27E1E578-32EF-40DB-ABB4-D88243C0FC1C}" sibTransId="{92641A94-20DF-435E-90F5-EFB9FAE6C96E}"/>
    <dgm:cxn modelId="{96D85CAF-4578-4251-BFD4-7F6B0EE8998B}" type="presOf" srcId="{ED1F0D55-448A-4F99-B73B-52E024996369}" destId="{637EA679-307B-43D3-8958-D73418B57376}" srcOrd="0" destOrd="0" presId="urn:microsoft.com/office/officeart/2005/8/layout/process1"/>
    <dgm:cxn modelId="{6E8109E7-77CE-49F5-BADC-FADDE9223639}" type="presParOf" srcId="{6FB242CA-B8D0-4650-8183-91DE07364D7C}" destId="{5417828B-763A-4730-A198-FB51336F8B04}" srcOrd="0" destOrd="0" presId="urn:microsoft.com/office/officeart/2005/8/layout/process1"/>
    <dgm:cxn modelId="{7F142169-1C26-474C-BA99-64C51578BE7B}" type="presParOf" srcId="{6FB242CA-B8D0-4650-8183-91DE07364D7C}" destId="{64AD5005-CB06-46A0-BE84-8C58D5338B21}" srcOrd="1" destOrd="0" presId="urn:microsoft.com/office/officeart/2005/8/layout/process1"/>
    <dgm:cxn modelId="{9342FE03-A138-40C9-8553-17777A093796}" type="presParOf" srcId="{64AD5005-CB06-46A0-BE84-8C58D5338B21}" destId="{A48062D3-44FA-499F-A880-F95393C891FE}" srcOrd="0" destOrd="0" presId="urn:microsoft.com/office/officeart/2005/8/layout/process1"/>
    <dgm:cxn modelId="{2EE6C46C-97C8-4195-8BFF-C8B3EDEEBF96}" type="presParOf" srcId="{6FB242CA-B8D0-4650-8183-91DE07364D7C}" destId="{D614798D-A994-42A4-9F67-B9D0F8B8789A}" srcOrd="2" destOrd="0" presId="urn:microsoft.com/office/officeart/2005/8/layout/process1"/>
    <dgm:cxn modelId="{9E8C238A-62A7-4C63-87ED-E5B4DB0A498F}" type="presParOf" srcId="{6FB242CA-B8D0-4650-8183-91DE07364D7C}" destId="{2E70CDA9-67AA-4310-AF2C-ACB59504412C}" srcOrd="3" destOrd="0" presId="urn:microsoft.com/office/officeart/2005/8/layout/process1"/>
    <dgm:cxn modelId="{24BE94BC-FB27-45CE-A2DF-5F946B52146E}" type="presParOf" srcId="{2E70CDA9-67AA-4310-AF2C-ACB59504412C}" destId="{6410F1B8-8840-4EB9-95FC-AAA00FC03F90}" srcOrd="0" destOrd="0" presId="urn:microsoft.com/office/officeart/2005/8/layout/process1"/>
    <dgm:cxn modelId="{914ECE0D-F6A9-4308-BAD8-1641EDB59AE7}" type="presParOf" srcId="{6FB242CA-B8D0-4650-8183-91DE07364D7C}" destId="{6B8302ED-58E8-4384-B905-FDD24FD9732E}" srcOrd="4" destOrd="0" presId="urn:microsoft.com/office/officeart/2005/8/layout/process1"/>
    <dgm:cxn modelId="{E4E94B19-B693-404C-8F84-4DC20C0133FA}" type="presParOf" srcId="{6FB242CA-B8D0-4650-8183-91DE07364D7C}" destId="{FDE899E1-022B-4E19-876E-974C93762D9F}" srcOrd="5" destOrd="0" presId="urn:microsoft.com/office/officeart/2005/8/layout/process1"/>
    <dgm:cxn modelId="{3236BC8D-9DD9-4BA8-9060-F7E112910629}" type="presParOf" srcId="{FDE899E1-022B-4E19-876E-974C93762D9F}" destId="{7F142BB1-3E19-4B1A-AFA1-E65FD8340AF5}" srcOrd="0" destOrd="0" presId="urn:microsoft.com/office/officeart/2005/8/layout/process1"/>
    <dgm:cxn modelId="{712D87F1-83F9-489A-B07F-CA9A8851281A}" type="presParOf" srcId="{6FB242CA-B8D0-4650-8183-91DE07364D7C}" destId="{2764E9CA-23B5-46F9-90FC-6832F015683B}" srcOrd="6" destOrd="0" presId="urn:microsoft.com/office/officeart/2005/8/layout/process1"/>
    <dgm:cxn modelId="{3C2D4798-9664-4187-BEAB-BAA3FE784047}" type="presParOf" srcId="{6FB242CA-B8D0-4650-8183-91DE07364D7C}" destId="{637EA679-307B-43D3-8958-D73418B57376}" srcOrd="7" destOrd="0" presId="urn:microsoft.com/office/officeart/2005/8/layout/process1"/>
    <dgm:cxn modelId="{8CC71E25-D9B9-4C7F-A81E-3F749451AD12}" type="presParOf" srcId="{637EA679-307B-43D3-8958-D73418B57376}" destId="{36EF8CA0-AAAF-429C-AD17-3CB4B89EB704}" srcOrd="0" destOrd="0" presId="urn:microsoft.com/office/officeart/2005/8/layout/process1"/>
    <dgm:cxn modelId="{4ED5928F-C6D8-4394-B1B3-96DE7CE45F39}" type="presParOf" srcId="{6FB242CA-B8D0-4650-8183-91DE07364D7C}" destId="{FEF48E33-39D5-4B8B-AD29-2125B294BA44}" srcOrd="8" destOrd="0" presId="urn:microsoft.com/office/officeart/2005/8/layout/process1"/>
    <dgm:cxn modelId="{26987490-AA71-44F9-ACD2-28B06518F8BF}" type="presParOf" srcId="{6FB242CA-B8D0-4650-8183-91DE07364D7C}" destId="{D8822392-9FE9-4246-8C63-786F52C5FB28}" srcOrd="9" destOrd="0" presId="urn:microsoft.com/office/officeart/2005/8/layout/process1"/>
    <dgm:cxn modelId="{B80EC3A1-07F9-46EF-AFB1-237DB1A786A4}" type="presParOf" srcId="{D8822392-9FE9-4246-8C63-786F52C5FB28}" destId="{20D48270-82C2-40B8-AC9B-CE482C6D4ED5}" srcOrd="0" destOrd="0" presId="urn:microsoft.com/office/officeart/2005/8/layout/process1"/>
    <dgm:cxn modelId="{9B80B45D-6AF5-4245-9B6C-AED1882BB796}" type="presParOf" srcId="{6FB242CA-B8D0-4650-8183-91DE07364D7C}" destId="{F628819A-A88F-41B7-A019-C676184DB21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7828B-763A-4730-A198-FB51336F8B04}">
      <dsp:nvSpPr>
        <dsp:cNvPr id="0" name=""/>
        <dsp:cNvSpPr/>
      </dsp:nvSpPr>
      <dsp:spPr>
        <a:xfrm>
          <a:off x="3348" y="564877"/>
          <a:ext cx="1038076" cy="6228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Patient</a:t>
          </a:r>
          <a:endParaRPr lang="en-US" sz="1100" kern="1200" dirty="0"/>
        </a:p>
      </dsp:txBody>
      <dsp:txXfrm>
        <a:off x="21591" y="583120"/>
        <a:ext cx="1001590" cy="586359"/>
      </dsp:txXfrm>
    </dsp:sp>
    <dsp:sp modelId="{64AD5005-CB06-46A0-BE84-8C58D5338B21}">
      <dsp:nvSpPr>
        <dsp:cNvPr id="0" name=""/>
        <dsp:cNvSpPr/>
      </dsp:nvSpPr>
      <dsp:spPr>
        <a:xfrm>
          <a:off x="1145232" y="747578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145232" y="799066"/>
        <a:ext cx="154050" cy="154466"/>
      </dsp:txXfrm>
    </dsp:sp>
    <dsp:sp modelId="{D614798D-A994-42A4-9F67-B9D0F8B8789A}">
      <dsp:nvSpPr>
        <dsp:cNvPr id="0" name=""/>
        <dsp:cNvSpPr/>
      </dsp:nvSpPr>
      <dsp:spPr>
        <a:xfrm>
          <a:off x="1456655" y="564877"/>
          <a:ext cx="1038076" cy="6228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Alert</a:t>
          </a:r>
          <a:endParaRPr lang="en-US" sz="1100" kern="1200" dirty="0"/>
        </a:p>
      </dsp:txBody>
      <dsp:txXfrm>
        <a:off x="1474898" y="583120"/>
        <a:ext cx="1001590" cy="586359"/>
      </dsp:txXfrm>
    </dsp:sp>
    <dsp:sp modelId="{2E70CDA9-67AA-4310-AF2C-ACB59504412C}">
      <dsp:nvSpPr>
        <dsp:cNvPr id="0" name=""/>
        <dsp:cNvSpPr/>
      </dsp:nvSpPr>
      <dsp:spPr>
        <a:xfrm>
          <a:off x="2598539" y="747578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598539" y="799066"/>
        <a:ext cx="154050" cy="154466"/>
      </dsp:txXfrm>
    </dsp:sp>
    <dsp:sp modelId="{6B8302ED-58E8-4384-B905-FDD24FD9732E}">
      <dsp:nvSpPr>
        <dsp:cNvPr id="0" name=""/>
        <dsp:cNvSpPr/>
      </dsp:nvSpPr>
      <dsp:spPr>
        <a:xfrm>
          <a:off x="2909961" y="564877"/>
          <a:ext cx="1038076" cy="6228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Socialization</a:t>
          </a:r>
          <a:endParaRPr lang="en-US" sz="1100" kern="1200" dirty="0"/>
        </a:p>
      </dsp:txBody>
      <dsp:txXfrm>
        <a:off x="2928204" y="583120"/>
        <a:ext cx="1001590" cy="586359"/>
      </dsp:txXfrm>
    </dsp:sp>
    <dsp:sp modelId="{FDE899E1-022B-4E19-876E-974C93762D9F}">
      <dsp:nvSpPr>
        <dsp:cNvPr id="0" name=""/>
        <dsp:cNvSpPr/>
      </dsp:nvSpPr>
      <dsp:spPr>
        <a:xfrm>
          <a:off x="4051845" y="747578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51845" y="799066"/>
        <a:ext cx="154050" cy="154466"/>
      </dsp:txXfrm>
    </dsp:sp>
    <dsp:sp modelId="{2764E9CA-23B5-46F9-90FC-6832F015683B}">
      <dsp:nvSpPr>
        <dsp:cNvPr id="0" name=""/>
        <dsp:cNvSpPr/>
      </dsp:nvSpPr>
      <dsp:spPr>
        <a:xfrm>
          <a:off x="4363268" y="564877"/>
          <a:ext cx="1038076" cy="6228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Enrollment Status </a:t>
          </a:r>
          <a:r>
            <a:rPr lang="en-US" sz="1100" kern="1200" dirty="0" smtClean="0"/>
            <a:t>Display</a:t>
          </a:r>
          <a:endParaRPr lang="en-US" sz="1100" kern="1200" dirty="0"/>
        </a:p>
      </dsp:txBody>
      <dsp:txXfrm>
        <a:off x="4381511" y="583120"/>
        <a:ext cx="1001590" cy="586359"/>
      </dsp:txXfrm>
    </dsp:sp>
    <dsp:sp modelId="{637EA679-307B-43D3-8958-D73418B57376}">
      <dsp:nvSpPr>
        <dsp:cNvPr id="0" name=""/>
        <dsp:cNvSpPr/>
      </dsp:nvSpPr>
      <dsp:spPr>
        <a:xfrm>
          <a:off x="5505152" y="747578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505152" y="799066"/>
        <a:ext cx="154050" cy="154466"/>
      </dsp:txXfrm>
    </dsp:sp>
    <dsp:sp modelId="{FEF48E33-39D5-4B8B-AD29-2125B294BA44}">
      <dsp:nvSpPr>
        <dsp:cNvPr id="0" name=""/>
        <dsp:cNvSpPr/>
      </dsp:nvSpPr>
      <dsp:spPr>
        <a:xfrm>
          <a:off x="5816575" y="564877"/>
          <a:ext cx="1038076" cy="6228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Preregistration Continues</a:t>
          </a:r>
          <a:endParaRPr lang="en-US" sz="1100" kern="1200" dirty="0"/>
        </a:p>
      </dsp:txBody>
      <dsp:txXfrm>
        <a:off x="5834818" y="583120"/>
        <a:ext cx="1001590" cy="586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7828B-763A-4730-A198-FB51336F8B04}">
      <dsp:nvSpPr>
        <dsp:cNvPr id="0" name=""/>
        <dsp:cNvSpPr/>
      </dsp:nvSpPr>
      <dsp:spPr>
        <a:xfrm>
          <a:off x="0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Patient</a:t>
          </a:r>
          <a:endParaRPr lang="en-US" sz="1100" kern="1200" dirty="0"/>
        </a:p>
      </dsp:txBody>
      <dsp:txXfrm>
        <a:off x="18413" y="631188"/>
        <a:ext cx="1010924" cy="591824"/>
      </dsp:txXfrm>
    </dsp:sp>
    <dsp:sp modelId="{64AD5005-CB06-46A0-BE84-8C58D5338B21}">
      <dsp:nvSpPr>
        <dsp:cNvPr id="0" name=""/>
        <dsp:cNvSpPr/>
      </dsp:nvSpPr>
      <dsp:spPr>
        <a:xfrm>
          <a:off x="1152524" y="797179"/>
          <a:ext cx="222122" cy="25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152524" y="849147"/>
        <a:ext cx="155485" cy="155906"/>
      </dsp:txXfrm>
    </dsp:sp>
    <dsp:sp modelId="{D614798D-A994-42A4-9F67-B9D0F8B8789A}">
      <dsp:nvSpPr>
        <dsp:cNvPr id="0" name=""/>
        <dsp:cNvSpPr/>
      </dsp:nvSpPr>
      <dsp:spPr>
        <a:xfrm>
          <a:off x="1466849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Alert</a:t>
          </a:r>
          <a:endParaRPr lang="en-US" sz="1100" kern="1200" dirty="0"/>
        </a:p>
      </dsp:txBody>
      <dsp:txXfrm>
        <a:off x="1485262" y="631188"/>
        <a:ext cx="1010924" cy="591824"/>
      </dsp:txXfrm>
    </dsp:sp>
    <dsp:sp modelId="{2E70CDA9-67AA-4310-AF2C-ACB59504412C}">
      <dsp:nvSpPr>
        <dsp:cNvPr id="0" name=""/>
        <dsp:cNvSpPr/>
      </dsp:nvSpPr>
      <dsp:spPr>
        <a:xfrm>
          <a:off x="2619374" y="797179"/>
          <a:ext cx="222122" cy="25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619374" y="849147"/>
        <a:ext cx="155485" cy="155906"/>
      </dsp:txXfrm>
    </dsp:sp>
    <dsp:sp modelId="{6B8302ED-58E8-4384-B905-FDD24FD9732E}">
      <dsp:nvSpPr>
        <dsp:cNvPr id="0" name=""/>
        <dsp:cNvSpPr/>
      </dsp:nvSpPr>
      <dsp:spPr>
        <a:xfrm>
          <a:off x="2933699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Socialization</a:t>
          </a:r>
          <a:endParaRPr lang="en-US" sz="1100" kern="1200" dirty="0"/>
        </a:p>
      </dsp:txBody>
      <dsp:txXfrm>
        <a:off x="2952112" y="631188"/>
        <a:ext cx="1010924" cy="591824"/>
      </dsp:txXfrm>
    </dsp:sp>
    <dsp:sp modelId="{FDE899E1-022B-4E19-876E-974C93762D9F}">
      <dsp:nvSpPr>
        <dsp:cNvPr id="0" name=""/>
        <dsp:cNvSpPr/>
      </dsp:nvSpPr>
      <dsp:spPr>
        <a:xfrm>
          <a:off x="4086224" y="797179"/>
          <a:ext cx="222122" cy="25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86224" y="849147"/>
        <a:ext cx="155485" cy="155906"/>
      </dsp:txXfrm>
    </dsp:sp>
    <dsp:sp modelId="{2764E9CA-23B5-46F9-90FC-6832F015683B}">
      <dsp:nvSpPr>
        <dsp:cNvPr id="0" name=""/>
        <dsp:cNvSpPr/>
      </dsp:nvSpPr>
      <dsp:spPr>
        <a:xfrm>
          <a:off x="4400550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Update Enrollment Fields</a:t>
          </a:r>
          <a:endParaRPr lang="en-US" sz="1100" kern="1200" dirty="0"/>
        </a:p>
      </dsp:txBody>
      <dsp:txXfrm>
        <a:off x="4418963" y="631188"/>
        <a:ext cx="1010924" cy="591824"/>
      </dsp:txXfrm>
    </dsp:sp>
    <dsp:sp modelId="{637EA679-307B-43D3-8958-D73418B57376}">
      <dsp:nvSpPr>
        <dsp:cNvPr id="0" name=""/>
        <dsp:cNvSpPr/>
      </dsp:nvSpPr>
      <dsp:spPr>
        <a:xfrm>
          <a:off x="5553075" y="797179"/>
          <a:ext cx="222123" cy="25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553075" y="849147"/>
        <a:ext cx="155486" cy="155906"/>
      </dsp:txXfrm>
    </dsp:sp>
    <dsp:sp modelId="{FEF48E33-39D5-4B8B-AD29-2125B294BA44}">
      <dsp:nvSpPr>
        <dsp:cNvPr id="0" name=""/>
        <dsp:cNvSpPr/>
      </dsp:nvSpPr>
      <dsp:spPr>
        <a:xfrm>
          <a:off x="5867400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Enrollment Status </a:t>
          </a:r>
          <a:r>
            <a:rPr lang="en-US" sz="1100" kern="1200" dirty="0" smtClean="0"/>
            <a:t>Display</a:t>
          </a:r>
          <a:r>
            <a:rPr lang="en-US" sz="1100" kern="1200" dirty="0" smtClean="0"/>
            <a:t>	</a:t>
          </a:r>
          <a:endParaRPr lang="en-US" sz="1100" kern="1200" dirty="0"/>
        </a:p>
      </dsp:txBody>
      <dsp:txXfrm>
        <a:off x="5885813" y="631188"/>
        <a:ext cx="1010924" cy="591824"/>
      </dsp:txXfrm>
    </dsp:sp>
    <dsp:sp modelId="{D8822392-9FE9-4246-8C63-786F52C5FB28}">
      <dsp:nvSpPr>
        <dsp:cNvPr id="0" name=""/>
        <dsp:cNvSpPr/>
      </dsp:nvSpPr>
      <dsp:spPr>
        <a:xfrm>
          <a:off x="7019925" y="797179"/>
          <a:ext cx="222123" cy="25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019925" y="849147"/>
        <a:ext cx="155486" cy="155906"/>
      </dsp:txXfrm>
    </dsp:sp>
    <dsp:sp modelId="{F628819A-A88F-41B7-A019-C676184DB21D}">
      <dsp:nvSpPr>
        <dsp:cNvPr id="0" name=""/>
        <dsp:cNvSpPr/>
      </dsp:nvSpPr>
      <dsp:spPr>
        <a:xfrm>
          <a:off x="7334250" y="612775"/>
          <a:ext cx="1047750" cy="6286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Preregistration Continues</a:t>
          </a:r>
          <a:endParaRPr lang="en-US" sz="1100" kern="1200" dirty="0"/>
        </a:p>
      </dsp:txBody>
      <dsp:txXfrm>
        <a:off x="7352663" y="631188"/>
        <a:ext cx="1010924" cy="59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Sprint </a:t>
            </a:r>
            <a:r>
              <a:rPr lang="en-US" sz="3600" b="1" dirty="0" smtClean="0">
                <a:solidFill>
                  <a:schemeClr val="tx2"/>
                </a:solidFill>
              </a:rPr>
              <a:t>3 </a:t>
            </a:r>
            <a:r>
              <a:rPr lang="en-US" sz="3600" b="1" dirty="0" smtClean="0">
                <a:solidFill>
                  <a:schemeClr val="tx2"/>
                </a:solidFill>
              </a:rPr>
              <a:t>Demo 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November 10,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 Demo 1 </a:t>
            </a:r>
            <a:r>
              <a:rPr lang="en-US" dirty="0" smtClean="0"/>
              <a:t>– </a:t>
            </a:r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Actions filtered (display only relevant actions)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Actions text updated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Authenticated and Secure Messaging prompt text updated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Enrollment Status Display prompt updated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Flow changed such that the Enrollment Field questions are asked prior to showing the Enrollment Status Display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3271" y="3402158"/>
            <a:ext cx="8388497" cy="3572615"/>
            <a:chOff x="435463" y="3209185"/>
            <a:chExt cx="8388497" cy="3572615"/>
          </a:xfrm>
        </p:grpSpPr>
        <p:grpSp>
          <p:nvGrpSpPr>
            <p:cNvPr id="19" name="Group 18"/>
            <p:cNvGrpSpPr/>
            <p:nvPr/>
          </p:nvGrpSpPr>
          <p:grpSpPr>
            <a:xfrm>
              <a:off x="435463" y="3209185"/>
              <a:ext cx="6858000" cy="1752600"/>
              <a:chOff x="228600" y="1752600"/>
              <a:chExt cx="6858000" cy="2159000"/>
            </a:xfrm>
          </p:grpSpPr>
          <p:graphicFrame>
            <p:nvGraphicFramePr>
              <p:cNvPr id="20" name="Diagram 19"/>
              <p:cNvGraphicFramePr/>
              <p:nvPr>
                <p:extLst>
                  <p:ext uri="{D42A27DB-BD31-4B8C-83A1-F6EECF244321}">
                    <p14:modId xmlns:p14="http://schemas.microsoft.com/office/powerpoint/2010/main" val="1267882135"/>
                  </p:ext>
                </p:extLst>
              </p:nvPr>
            </p:nvGraphicFramePr>
            <p:xfrm>
              <a:off x="228600" y="1752600"/>
              <a:ext cx="6858000" cy="2159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28600" y="1981200"/>
                <a:ext cx="877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Former</a:t>
                </a:r>
                <a:endParaRPr lang="en-US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5463" y="4927600"/>
              <a:ext cx="8388497" cy="1854200"/>
              <a:chOff x="435463" y="4927600"/>
              <a:chExt cx="8388497" cy="1854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41960" y="4927600"/>
                <a:ext cx="8382000" cy="1854200"/>
                <a:chOff x="228600" y="4191000"/>
                <a:chExt cx="8382000" cy="1854200"/>
              </a:xfrm>
            </p:grpSpPr>
            <p:graphicFrame>
              <p:nvGraphicFramePr>
                <p:cNvPr id="17" name="Diagram 16"/>
                <p:cNvGraphicFramePr/>
                <p:nvPr>
                  <p:extLst>
                    <p:ext uri="{D42A27DB-BD31-4B8C-83A1-F6EECF244321}">
                      <p14:modId xmlns:p14="http://schemas.microsoft.com/office/powerpoint/2010/main" val="50627483"/>
                    </p:ext>
                  </p:extLst>
                </p:nvPr>
              </p:nvGraphicFramePr>
              <p:xfrm>
                <a:off x="228600" y="4191000"/>
                <a:ext cx="8382000" cy="18542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sp>
              <p:nvSpPr>
                <p:cNvPr id="16" name="5-Point Star 15"/>
                <p:cNvSpPr/>
                <p:nvPr/>
              </p:nvSpPr>
              <p:spPr>
                <a:xfrm>
                  <a:off x="4876800" y="4267200"/>
                  <a:ext cx="533400" cy="381000"/>
                </a:xfrm>
                <a:prstGeom prst="star5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435463" y="5003800"/>
                <a:ext cx="899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Current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Demo One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1 – Action Filtering - Socialization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dirty="0" err="1" smtClean="0"/>
              <a:t>Soc</a:t>
            </a:r>
            <a:r>
              <a:rPr lang="en-US" dirty="0" smtClean="0"/>
              <a:t> Opt 2 – show Filtered Actions – “^” to quit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dirty="0" err="1" smtClean="0"/>
              <a:t>Soc</a:t>
            </a:r>
            <a:r>
              <a:rPr lang="en-US" dirty="0" smtClean="0"/>
              <a:t> Opt 3 – show Filtered Actions – </a:t>
            </a:r>
            <a:r>
              <a:rPr lang="en-US" dirty="0"/>
              <a:t>“^” to </a:t>
            </a:r>
            <a:r>
              <a:rPr lang="en-US" dirty="0" smtClean="0"/>
              <a:t>quit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dirty="0" err="1" smtClean="0"/>
              <a:t>Soc</a:t>
            </a:r>
            <a:r>
              <a:rPr lang="en-US" dirty="0" smtClean="0"/>
              <a:t> Opt 4 – show Filtered Actions – </a:t>
            </a:r>
            <a:r>
              <a:rPr lang="en-US" dirty="0"/>
              <a:t>“^” to </a:t>
            </a:r>
            <a:r>
              <a:rPr lang="en-US" dirty="0" smtClean="0"/>
              <a:t>quit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2 – Authenticated and Opted-In Enrollment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dirty="0" err="1" smtClean="0"/>
              <a:t>Soc</a:t>
            </a:r>
            <a:r>
              <a:rPr lang="en-US" dirty="0" smtClean="0"/>
              <a:t> Opt 1 (Already enrolled)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new flow to Enrollment question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Authenticated Actions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New Prompt Wording - Filtered - new Action text)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Show new Enrollment Status display prompt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Opted-in Actions (Filtered and new text)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New Prompt Wording - Filtered - new Action text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3 – New Flow from Socialization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Enrolled Action</a:t>
            </a:r>
          </a:p>
        </p:txBody>
      </p:sp>
    </p:spTree>
    <p:extLst>
      <p:ext uri="{BB962C8B-B14F-4D97-AF65-F5344CB8AC3E}">
        <p14:creationId xmlns:p14="http://schemas.microsoft.com/office/powerpoint/2010/main" val="2040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8931</TotalTime>
  <Words>249</Words>
  <Application>Microsoft Office PowerPoint</Application>
  <PresentationFormat>On-screen Show (4:3)</PresentationFormat>
  <Paragraphs>48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Cross-Baker Briefing Template-110209-JB[1].v1</vt:lpstr>
      <vt:lpstr>Increase Enrollment in My HealtheVet (MHV) Sprint 3 Demo 1</vt:lpstr>
      <vt:lpstr>Sprint 3 Demo 1 – New Features</vt:lpstr>
      <vt:lpstr>Sprint 3 Demo One 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423</cp:revision>
  <dcterms:created xsi:type="dcterms:W3CDTF">2009-11-16T16:20:27Z</dcterms:created>
  <dcterms:modified xsi:type="dcterms:W3CDTF">2014-11-10T17:39:35Z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