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
  </p:notesMasterIdLst>
  <p:sldIdLst>
    <p:sldId id="257" r:id="rId2"/>
    <p:sldId id="258" r:id="rId3"/>
  </p:sldIdLst>
  <p:sldSz cx="6858000" cy="9144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47" autoAdjust="0"/>
  </p:normalViewPr>
  <p:slideViewPr>
    <p:cSldViewPr>
      <p:cViewPr>
        <p:scale>
          <a:sx n="87" d="100"/>
          <a:sy n="87" d="100"/>
        </p:scale>
        <p:origin x="-658" y="1315"/>
      </p:cViewPr>
      <p:guideLst>
        <p:guide orient="horz" pos="2880"/>
        <p:guide pos="216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10E7F47-6D82-4D4C-86FD-0E8378BDC605}" type="datetimeFigureOut">
              <a:rPr lang="en-US" smtClean="0"/>
              <a:t>11/29/2013</a:t>
            </a:fld>
            <a:endParaRPr lang="en-US"/>
          </a:p>
        </p:txBody>
      </p:sp>
      <p:sp>
        <p:nvSpPr>
          <p:cNvPr id="4" name="Slide Image Placeholder 3"/>
          <p:cNvSpPr>
            <a:spLocks noGrp="1" noRot="1" noChangeAspect="1"/>
          </p:cNvSpPr>
          <p:nvPr>
            <p:ph type="sldImg" idx="2"/>
          </p:nvPr>
        </p:nvSpPr>
        <p:spPr>
          <a:xfrm>
            <a:off x="2143125" y="685800"/>
            <a:ext cx="257175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E589C24-6AE5-43AD-9BE9-7C06214E2832}" type="slidenum">
              <a:rPr lang="en-US" smtClean="0"/>
              <a:t>‹#›</a:t>
            </a:fld>
            <a:endParaRPr lang="en-US"/>
          </a:p>
        </p:txBody>
      </p:sp>
    </p:spTree>
    <p:extLst>
      <p:ext uri="{BB962C8B-B14F-4D97-AF65-F5344CB8AC3E}">
        <p14:creationId xmlns:p14="http://schemas.microsoft.com/office/powerpoint/2010/main" val="15895106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3125" y="685800"/>
            <a:ext cx="257175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E589C24-6AE5-43AD-9BE9-7C06214E2832}" type="slidenum">
              <a:rPr lang="en-US" smtClean="0"/>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3125" y="685800"/>
            <a:ext cx="257175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E589C24-6AE5-43AD-9BE9-7C06214E2832}" type="slidenum">
              <a:rPr lang="en-US" smtClean="0"/>
              <a:t>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2840568"/>
            <a:ext cx="5829300" cy="1960033"/>
          </a:xfrm>
        </p:spPr>
        <p:txBody>
          <a:bodyPr/>
          <a:lstStyle/>
          <a:p>
            <a:r>
              <a:rPr lang="en-US" smtClean="0"/>
              <a:t>Click to edit Master title style</a:t>
            </a:r>
            <a:endParaRPr lang="en-US"/>
          </a:p>
        </p:txBody>
      </p:sp>
      <p:sp>
        <p:nvSpPr>
          <p:cNvPr id="3" name="Subtitle 2"/>
          <p:cNvSpPr>
            <a:spLocks noGrp="1"/>
          </p:cNvSpPr>
          <p:nvPr>
            <p:ph type="subTitle" idx="1"/>
          </p:nvPr>
        </p:nvSpPr>
        <p:spPr>
          <a:xfrm>
            <a:off x="1028700" y="5181600"/>
            <a:ext cx="4800600" cy="23368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D9D4B98-3171-4DE0-ABA0-547D629954DF}" type="datetimeFigureOut">
              <a:rPr lang="en-US" smtClean="0"/>
              <a:t>11/29/2013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A2ACE8-9907-49ED-82DC-918A9B512613}"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D9D4B98-3171-4DE0-ABA0-547D629954DF}" type="datetimeFigureOut">
              <a:rPr lang="en-US" smtClean="0"/>
              <a:t>11/29/2013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A2ACE8-9907-49ED-82DC-918A9B512613}"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72050" y="366185"/>
            <a:ext cx="1543050" cy="780203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42900" y="366185"/>
            <a:ext cx="4514850" cy="780203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D9D4B98-3171-4DE0-ABA0-547D629954DF}" type="datetimeFigureOut">
              <a:rPr lang="en-US" smtClean="0"/>
              <a:t>11/29/2013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A2ACE8-9907-49ED-82DC-918A9B512613}"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D9D4B98-3171-4DE0-ABA0-547D629954DF}" type="datetimeFigureOut">
              <a:rPr lang="en-US" smtClean="0"/>
              <a:t>11/29/2013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A2ACE8-9907-49ED-82DC-918A9B512613}"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41735" y="5875867"/>
            <a:ext cx="5829300" cy="1816100"/>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541735" y="3875618"/>
            <a:ext cx="5829300" cy="2000249"/>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D9D4B98-3171-4DE0-ABA0-547D629954DF}" type="datetimeFigureOut">
              <a:rPr lang="en-US" smtClean="0"/>
              <a:t>11/29/2013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A2ACE8-9907-49ED-82DC-918A9B512613}"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42900" y="2133601"/>
            <a:ext cx="3028950" cy="603461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3486150" y="2133601"/>
            <a:ext cx="3028950" cy="603461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D9D4B98-3171-4DE0-ABA0-547D629954DF}" type="datetimeFigureOut">
              <a:rPr lang="en-US" smtClean="0"/>
              <a:t>11/29/2013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1A2ACE8-9907-49ED-82DC-918A9B512613}"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342900" y="2046817"/>
            <a:ext cx="3030141" cy="85301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42900" y="2899833"/>
            <a:ext cx="3030141" cy="526838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3483769" y="2046817"/>
            <a:ext cx="3031331" cy="85301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3483769" y="2899833"/>
            <a:ext cx="3031331" cy="526838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D9D4B98-3171-4DE0-ABA0-547D629954DF}" type="datetimeFigureOut">
              <a:rPr lang="en-US" smtClean="0"/>
              <a:t>11/29/2013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1A2ACE8-9907-49ED-82DC-918A9B512613}"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D9D4B98-3171-4DE0-ABA0-547D629954DF}" type="datetimeFigureOut">
              <a:rPr lang="en-US" smtClean="0"/>
              <a:t>11/29/2013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1A2ACE8-9907-49ED-82DC-918A9B512613}"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D9D4B98-3171-4DE0-ABA0-547D629954DF}" type="datetimeFigureOut">
              <a:rPr lang="en-US" smtClean="0"/>
              <a:t>11/29/2013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1A2ACE8-9907-49ED-82DC-918A9B512613}"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42900" y="364067"/>
            <a:ext cx="2256235" cy="154940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2681287" y="364067"/>
            <a:ext cx="3833813" cy="780415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342900" y="1913467"/>
            <a:ext cx="2256235" cy="625475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D9D4B98-3171-4DE0-ABA0-547D629954DF}" type="datetimeFigureOut">
              <a:rPr lang="en-US" smtClean="0"/>
              <a:t>11/29/2013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1A2ACE8-9907-49ED-82DC-918A9B512613}"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44216" y="6400800"/>
            <a:ext cx="4114800" cy="755651"/>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344216" y="817033"/>
            <a:ext cx="41148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344216" y="7156451"/>
            <a:ext cx="4114800" cy="107314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D9D4B98-3171-4DE0-ABA0-547D629954DF}" type="datetimeFigureOut">
              <a:rPr lang="en-US" smtClean="0"/>
              <a:t>11/29/2013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1A2ACE8-9907-49ED-82DC-918A9B512613}"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42900" y="366184"/>
            <a:ext cx="6172200" cy="1524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342900" y="2133601"/>
            <a:ext cx="6172200" cy="603461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342900" y="8475134"/>
            <a:ext cx="1600200" cy="486833"/>
          </a:xfrm>
          <a:prstGeom prst="rect">
            <a:avLst/>
          </a:prstGeom>
        </p:spPr>
        <p:txBody>
          <a:bodyPr vert="horz" lIns="91440" tIns="45720" rIns="91440" bIns="45720" rtlCol="0" anchor="ctr"/>
          <a:lstStyle>
            <a:lvl1pPr algn="l">
              <a:defRPr sz="1200">
                <a:solidFill>
                  <a:schemeClr val="tx1">
                    <a:tint val="75000"/>
                  </a:schemeClr>
                </a:solidFill>
              </a:defRPr>
            </a:lvl1pPr>
          </a:lstStyle>
          <a:p>
            <a:fld id="{5D9D4B98-3171-4DE0-ABA0-547D629954DF}" type="datetimeFigureOut">
              <a:rPr lang="en-US" smtClean="0"/>
              <a:t>11/29/2013</a:t>
            </a:fld>
            <a:endParaRPr lang="en-US"/>
          </a:p>
        </p:txBody>
      </p:sp>
      <p:sp>
        <p:nvSpPr>
          <p:cNvPr id="5" name="Footer Placeholder 4"/>
          <p:cNvSpPr>
            <a:spLocks noGrp="1"/>
          </p:cNvSpPr>
          <p:nvPr>
            <p:ph type="ftr" sz="quarter" idx="3"/>
          </p:nvPr>
        </p:nvSpPr>
        <p:spPr>
          <a:xfrm>
            <a:off x="2343150" y="8475134"/>
            <a:ext cx="2171700" cy="486833"/>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914900" y="8475134"/>
            <a:ext cx="1600200" cy="486833"/>
          </a:xfrm>
          <a:prstGeom prst="rect">
            <a:avLst/>
          </a:prstGeom>
        </p:spPr>
        <p:txBody>
          <a:bodyPr vert="horz" lIns="91440" tIns="45720" rIns="91440" bIns="45720" rtlCol="0" anchor="ctr"/>
          <a:lstStyle>
            <a:lvl1pPr algn="r">
              <a:defRPr sz="1200">
                <a:solidFill>
                  <a:schemeClr val="tx1">
                    <a:tint val="75000"/>
                  </a:schemeClr>
                </a:solidFill>
              </a:defRPr>
            </a:lvl1pPr>
          </a:lstStyle>
          <a:p>
            <a:fld id="{91A2ACE8-9907-49ED-82DC-918A9B512613}"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3" cstate="print"/>
          <a:srcRect l="33164" t="15153" r="33164" b="10768"/>
          <a:stretch>
            <a:fillRect/>
          </a:stretch>
        </p:blipFill>
        <p:spPr bwMode="auto">
          <a:xfrm>
            <a:off x="0" y="0"/>
            <a:ext cx="6858000" cy="9144000"/>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5800" y="685800"/>
            <a:ext cx="5943600" cy="646331"/>
          </a:xfrm>
          <a:prstGeom prst="rect">
            <a:avLst/>
          </a:prstGeom>
          <a:noFill/>
        </p:spPr>
        <p:txBody>
          <a:bodyPr wrap="square" rtlCol="0">
            <a:spAutoFit/>
          </a:bodyPr>
          <a:lstStyle/>
          <a:p>
            <a:r>
              <a:rPr lang="en-US" sz="1200" b="1" dirty="0" smtClean="0"/>
              <a:t>CONTRAST should be 1</a:t>
            </a:r>
            <a:r>
              <a:rPr lang="en-US" sz="1200" b="1" baseline="30000" dirty="0" smtClean="0"/>
              <a:t>st</a:t>
            </a:r>
            <a:r>
              <a:rPr lang="en-US" sz="1200" b="1" dirty="0" smtClean="0"/>
              <a:t> and hydration protocols are rare. These hydration annotations should be administered by Nurse or MD(if IV). Hydration protocols should be noted in the Radiologists notes and possibly in the Nurse notes.</a:t>
            </a:r>
            <a:endParaRPr lang="en-US" sz="1200" b="1" dirty="0"/>
          </a:p>
        </p:txBody>
      </p:sp>
      <p:sp>
        <p:nvSpPr>
          <p:cNvPr id="3" name="TextBox 2"/>
          <p:cNvSpPr txBox="1"/>
          <p:nvPr/>
        </p:nvSpPr>
        <p:spPr>
          <a:xfrm>
            <a:off x="685800" y="1444823"/>
            <a:ext cx="1751505" cy="646331"/>
          </a:xfrm>
          <a:prstGeom prst="rect">
            <a:avLst/>
          </a:prstGeom>
          <a:noFill/>
        </p:spPr>
        <p:txBody>
          <a:bodyPr wrap="none" rtlCol="0">
            <a:spAutoFit/>
          </a:bodyPr>
          <a:lstStyle/>
          <a:p>
            <a:r>
              <a:rPr lang="en-US" sz="1200" b="1" dirty="0" smtClean="0"/>
              <a:t>Name of oral contrast:</a:t>
            </a:r>
          </a:p>
          <a:p>
            <a:endParaRPr lang="en-US" sz="1200" b="1" dirty="0" smtClean="0"/>
          </a:p>
          <a:p>
            <a:r>
              <a:rPr lang="en-US" sz="1200" b="1" dirty="0" smtClean="0"/>
              <a:t>Amount of oral contrast:</a:t>
            </a:r>
            <a:endParaRPr lang="en-US" sz="1200" b="1" dirty="0"/>
          </a:p>
        </p:txBody>
      </p:sp>
      <p:sp>
        <p:nvSpPr>
          <p:cNvPr id="5" name="TextBox 4"/>
          <p:cNvSpPr txBox="1"/>
          <p:nvPr/>
        </p:nvSpPr>
        <p:spPr>
          <a:xfrm>
            <a:off x="685800" y="2309098"/>
            <a:ext cx="1636282" cy="2308324"/>
          </a:xfrm>
          <a:prstGeom prst="rect">
            <a:avLst/>
          </a:prstGeom>
          <a:noFill/>
        </p:spPr>
        <p:txBody>
          <a:bodyPr wrap="none" rtlCol="0">
            <a:spAutoFit/>
          </a:bodyPr>
          <a:lstStyle/>
          <a:p>
            <a:r>
              <a:rPr lang="en-US" sz="1200" b="1" dirty="0" smtClean="0"/>
              <a:t>Name of IV contrast:</a:t>
            </a:r>
          </a:p>
          <a:p>
            <a:endParaRPr lang="en-US" sz="1200" b="1" dirty="0" smtClean="0"/>
          </a:p>
          <a:p>
            <a:r>
              <a:rPr lang="en-US" sz="1200" b="1" dirty="0" smtClean="0"/>
              <a:t>Amount of IV contrast:</a:t>
            </a:r>
          </a:p>
          <a:p>
            <a:endParaRPr lang="en-US" sz="1200" b="1" dirty="0" smtClean="0"/>
          </a:p>
          <a:p>
            <a:r>
              <a:rPr lang="en-US" sz="1200" b="1" dirty="0" smtClean="0"/>
              <a:t>Injection rate:</a:t>
            </a:r>
          </a:p>
          <a:p>
            <a:endParaRPr lang="en-US" sz="1200" b="1" dirty="0"/>
          </a:p>
          <a:p>
            <a:r>
              <a:rPr lang="en-US" sz="1200" b="1" dirty="0" smtClean="0"/>
              <a:t>IV site:</a:t>
            </a:r>
          </a:p>
          <a:p>
            <a:endParaRPr lang="en-US" sz="1200" b="1" dirty="0"/>
          </a:p>
          <a:p>
            <a:r>
              <a:rPr lang="en-US" sz="1200" b="1" dirty="0" smtClean="0"/>
              <a:t>IV gage size</a:t>
            </a:r>
          </a:p>
          <a:p>
            <a:endParaRPr lang="en-US" sz="1200" b="1" dirty="0" smtClean="0"/>
          </a:p>
          <a:p>
            <a:r>
              <a:rPr lang="en-US" sz="1200" b="1" dirty="0" smtClean="0"/>
              <a:t>IV Complications:</a:t>
            </a:r>
          </a:p>
          <a:p>
            <a:endParaRPr lang="en-US" sz="1200" b="1" dirty="0"/>
          </a:p>
        </p:txBody>
      </p:sp>
      <p:sp>
        <p:nvSpPr>
          <p:cNvPr id="6" name="TextBox 5"/>
          <p:cNvSpPr txBox="1"/>
          <p:nvPr/>
        </p:nvSpPr>
        <p:spPr>
          <a:xfrm>
            <a:off x="685800" y="4416623"/>
            <a:ext cx="1524000" cy="276999"/>
          </a:xfrm>
          <a:prstGeom prst="rect">
            <a:avLst/>
          </a:prstGeom>
          <a:noFill/>
        </p:spPr>
        <p:txBody>
          <a:bodyPr wrap="square" rtlCol="0">
            <a:spAutoFit/>
          </a:bodyPr>
          <a:lstStyle/>
          <a:p>
            <a:r>
              <a:rPr lang="en-US" sz="1200" b="1" dirty="0" smtClean="0"/>
              <a:t>Exam Notes: </a:t>
            </a:r>
            <a:endParaRPr lang="en-US" sz="1200" b="1" dirty="0"/>
          </a:p>
        </p:txBody>
      </p:sp>
      <p:sp>
        <p:nvSpPr>
          <p:cNvPr id="7" name="TextBox 6"/>
          <p:cNvSpPr txBox="1"/>
          <p:nvPr/>
        </p:nvSpPr>
        <p:spPr>
          <a:xfrm>
            <a:off x="838200" y="152400"/>
            <a:ext cx="5562600" cy="369332"/>
          </a:xfrm>
          <a:prstGeom prst="rect">
            <a:avLst/>
          </a:prstGeom>
          <a:solidFill>
            <a:srgbClr val="92D050"/>
          </a:solidFill>
        </p:spPr>
        <p:txBody>
          <a:bodyPr wrap="square" rtlCol="0">
            <a:spAutoFit/>
          </a:bodyPr>
          <a:lstStyle/>
          <a:p>
            <a:r>
              <a:rPr lang="en-US" dirty="0" smtClean="0"/>
              <a:t>Technologist Page: by </a:t>
            </a:r>
            <a:r>
              <a:rPr lang="en-US" dirty="0" err="1" smtClean="0"/>
              <a:t>TimD</a:t>
            </a:r>
            <a:endParaRPr lang="en-US" dirty="0"/>
          </a:p>
        </p:txBody>
      </p:sp>
      <p:sp>
        <p:nvSpPr>
          <p:cNvPr id="8" name="TextBox 7"/>
          <p:cNvSpPr txBox="1"/>
          <p:nvPr/>
        </p:nvSpPr>
        <p:spPr>
          <a:xfrm>
            <a:off x="685800" y="6620470"/>
            <a:ext cx="5410200" cy="923330"/>
          </a:xfrm>
          <a:prstGeom prst="rect">
            <a:avLst/>
          </a:prstGeom>
          <a:noFill/>
          <a:ln>
            <a:solidFill>
              <a:schemeClr val="tx1"/>
            </a:solidFill>
            <a:prstDash val="sysDash"/>
          </a:ln>
        </p:spPr>
        <p:txBody>
          <a:bodyPr wrap="square" rtlCol="0">
            <a:spAutoFit/>
          </a:bodyPr>
          <a:lstStyle/>
          <a:p>
            <a:r>
              <a:rPr lang="en-US" dirty="0" smtClean="0"/>
              <a:t>Technologists do not administer sedation so the sedation information should be on another page and not on the Technologist page</a:t>
            </a:r>
            <a:endParaRPr lang="en-US" dirty="0"/>
          </a:p>
        </p:txBody>
      </p:sp>
      <p:sp>
        <p:nvSpPr>
          <p:cNvPr id="9" name="TextBox 8"/>
          <p:cNvSpPr txBox="1"/>
          <p:nvPr/>
        </p:nvSpPr>
        <p:spPr>
          <a:xfrm>
            <a:off x="2495551" y="1471248"/>
            <a:ext cx="3143249" cy="246221"/>
          </a:xfrm>
          <a:prstGeom prst="rect">
            <a:avLst/>
          </a:prstGeom>
          <a:solidFill>
            <a:schemeClr val="bg1">
              <a:lumMod val="85000"/>
            </a:schemeClr>
          </a:solidFill>
          <a:ln w="3175">
            <a:solidFill>
              <a:schemeClr val="tx1"/>
            </a:solidFill>
          </a:ln>
        </p:spPr>
        <p:txBody>
          <a:bodyPr wrap="square" rtlCol="0">
            <a:spAutoFit/>
          </a:bodyPr>
          <a:lstStyle/>
          <a:p>
            <a:endParaRPr lang="en-US" sz="1000" dirty="0"/>
          </a:p>
        </p:txBody>
      </p:sp>
      <p:sp>
        <p:nvSpPr>
          <p:cNvPr id="11" name="TextBox 10"/>
          <p:cNvSpPr txBox="1"/>
          <p:nvPr/>
        </p:nvSpPr>
        <p:spPr>
          <a:xfrm>
            <a:off x="2495551" y="1825835"/>
            <a:ext cx="3143249" cy="246221"/>
          </a:xfrm>
          <a:prstGeom prst="rect">
            <a:avLst/>
          </a:prstGeom>
          <a:solidFill>
            <a:schemeClr val="bg1">
              <a:lumMod val="85000"/>
            </a:schemeClr>
          </a:solidFill>
          <a:ln w="3175">
            <a:solidFill>
              <a:schemeClr val="tx1"/>
            </a:solidFill>
          </a:ln>
        </p:spPr>
        <p:txBody>
          <a:bodyPr wrap="square" rtlCol="0">
            <a:spAutoFit/>
          </a:bodyPr>
          <a:lstStyle/>
          <a:p>
            <a:endParaRPr lang="en-US" sz="1000" dirty="0"/>
          </a:p>
        </p:txBody>
      </p:sp>
      <p:sp>
        <p:nvSpPr>
          <p:cNvPr id="12" name="TextBox 11"/>
          <p:cNvSpPr txBox="1"/>
          <p:nvPr/>
        </p:nvSpPr>
        <p:spPr>
          <a:xfrm>
            <a:off x="2505808" y="2291827"/>
            <a:ext cx="3143249" cy="246221"/>
          </a:xfrm>
          <a:prstGeom prst="rect">
            <a:avLst/>
          </a:prstGeom>
          <a:solidFill>
            <a:schemeClr val="bg1">
              <a:lumMod val="85000"/>
            </a:schemeClr>
          </a:solidFill>
          <a:ln w="3175">
            <a:solidFill>
              <a:schemeClr val="tx1"/>
            </a:solidFill>
          </a:ln>
        </p:spPr>
        <p:txBody>
          <a:bodyPr wrap="square" rtlCol="0">
            <a:spAutoFit/>
          </a:bodyPr>
          <a:lstStyle/>
          <a:p>
            <a:endParaRPr lang="en-US" sz="1000" dirty="0"/>
          </a:p>
        </p:txBody>
      </p:sp>
      <p:sp>
        <p:nvSpPr>
          <p:cNvPr id="13" name="TextBox 12"/>
          <p:cNvSpPr txBox="1"/>
          <p:nvPr/>
        </p:nvSpPr>
        <p:spPr>
          <a:xfrm>
            <a:off x="2514600" y="2693339"/>
            <a:ext cx="3143249" cy="246221"/>
          </a:xfrm>
          <a:prstGeom prst="rect">
            <a:avLst/>
          </a:prstGeom>
          <a:solidFill>
            <a:schemeClr val="bg1">
              <a:lumMod val="85000"/>
            </a:schemeClr>
          </a:solidFill>
          <a:ln w="3175">
            <a:solidFill>
              <a:schemeClr val="tx1"/>
            </a:solidFill>
          </a:ln>
        </p:spPr>
        <p:txBody>
          <a:bodyPr wrap="square" rtlCol="0">
            <a:spAutoFit/>
          </a:bodyPr>
          <a:lstStyle/>
          <a:p>
            <a:endParaRPr lang="en-US" sz="1000" dirty="0"/>
          </a:p>
        </p:txBody>
      </p:sp>
      <p:sp>
        <p:nvSpPr>
          <p:cNvPr id="14" name="TextBox 13"/>
          <p:cNvSpPr txBox="1"/>
          <p:nvPr/>
        </p:nvSpPr>
        <p:spPr>
          <a:xfrm>
            <a:off x="2514600" y="3039171"/>
            <a:ext cx="3143249" cy="246221"/>
          </a:xfrm>
          <a:prstGeom prst="rect">
            <a:avLst/>
          </a:prstGeom>
          <a:solidFill>
            <a:schemeClr val="bg1">
              <a:lumMod val="85000"/>
            </a:schemeClr>
          </a:solidFill>
          <a:ln w="3175">
            <a:solidFill>
              <a:schemeClr val="tx1"/>
            </a:solidFill>
          </a:ln>
        </p:spPr>
        <p:txBody>
          <a:bodyPr wrap="square" rtlCol="0">
            <a:spAutoFit/>
          </a:bodyPr>
          <a:lstStyle/>
          <a:p>
            <a:endParaRPr lang="en-US" sz="1000" dirty="0"/>
          </a:p>
        </p:txBody>
      </p:sp>
      <p:sp>
        <p:nvSpPr>
          <p:cNvPr id="15" name="TextBox 14"/>
          <p:cNvSpPr txBox="1"/>
          <p:nvPr/>
        </p:nvSpPr>
        <p:spPr>
          <a:xfrm>
            <a:off x="2517536" y="3411379"/>
            <a:ext cx="3143249" cy="246221"/>
          </a:xfrm>
          <a:prstGeom prst="rect">
            <a:avLst/>
          </a:prstGeom>
          <a:solidFill>
            <a:schemeClr val="bg1">
              <a:lumMod val="85000"/>
            </a:schemeClr>
          </a:solidFill>
          <a:ln w="3175">
            <a:solidFill>
              <a:schemeClr val="tx1"/>
            </a:solidFill>
          </a:ln>
        </p:spPr>
        <p:txBody>
          <a:bodyPr wrap="square" rtlCol="0">
            <a:spAutoFit/>
          </a:bodyPr>
          <a:lstStyle/>
          <a:p>
            <a:endParaRPr lang="en-US" sz="1000" dirty="0"/>
          </a:p>
        </p:txBody>
      </p:sp>
      <p:sp>
        <p:nvSpPr>
          <p:cNvPr id="16" name="TextBox 15"/>
          <p:cNvSpPr txBox="1"/>
          <p:nvPr/>
        </p:nvSpPr>
        <p:spPr>
          <a:xfrm>
            <a:off x="2511680" y="3797179"/>
            <a:ext cx="3143249" cy="223837"/>
          </a:xfrm>
          <a:prstGeom prst="rect">
            <a:avLst/>
          </a:prstGeom>
          <a:solidFill>
            <a:schemeClr val="bg1">
              <a:lumMod val="85000"/>
            </a:schemeClr>
          </a:solidFill>
          <a:ln w="3175">
            <a:solidFill>
              <a:schemeClr val="tx1"/>
            </a:solidFill>
          </a:ln>
        </p:spPr>
        <p:txBody>
          <a:bodyPr wrap="square" rtlCol="0">
            <a:spAutoFit/>
          </a:bodyPr>
          <a:lstStyle/>
          <a:p>
            <a:endParaRPr lang="en-US" sz="1000" dirty="0"/>
          </a:p>
        </p:txBody>
      </p:sp>
      <p:sp>
        <p:nvSpPr>
          <p:cNvPr id="17" name="TextBox 16"/>
          <p:cNvSpPr txBox="1"/>
          <p:nvPr/>
        </p:nvSpPr>
        <p:spPr>
          <a:xfrm>
            <a:off x="2514600" y="4154731"/>
            <a:ext cx="3143249" cy="223837"/>
          </a:xfrm>
          <a:prstGeom prst="rect">
            <a:avLst/>
          </a:prstGeom>
          <a:solidFill>
            <a:schemeClr val="bg1">
              <a:lumMod val="85000"/>
            </a:schemeClr>
          </a:solidFill>
          <a:ln w="3175">
            <a:solidFill>
              <a:schemeClr val="tx1"/>
            </a:solidFill>
          </a:ln>
        </p:spPr>
        <p:txBody>
          <a:bodyPr wrap="square" rtlCol="0">
            <a:spAutoFit/>
          </a:bodyPr>
          <a:lstStyle/>
          <a:p>
            <a:endParaRPr lang="en-US" sz="1000" dirty="0"/>
          </a:p>
        </p:txBody>
      </p:sp>
      <p:sp>
        <p:nvSpPr>
          <p:cNvPr id="18" name="TextBox 17"/>
          <p:cNvSpPr txBox="1"/>
          <p:nvPr/>
        </p:nvSpPr>
        <p:spPr>
          <a:xfrm>
            <a:off x="2514600" y="4502498"/>
            <a:ext cx="3143249" cy="1822102"/>
          </a:xfrm>
          <a:prstGeom prst="rect">
            <a:avLst/>
          </a:prstGeom>
          <a:solidFill>
            <a:schemeClr val="bg1">
              <a:lumMod val="85000"/>
            </a:schemeClr>
          </a:solidFill>
          <a:ln w="3175">
            <a:solidFill>
              <a:schemeClr val="tx1"/>
            </a:solidFill>
          </a:ln>
        </p:spPr>
        <p:txBody>
          <a:bodyPr wrap="square" rtlCol="0">
            <a:spAutoFit/>
          </a:bodyPr>
          <a:lstStyle/>
          <a:p>
            <a:endParaRPr lang="en-US" sz="1000" dirty="0"/>
          </a:p>
        </p:txBody>
      </p:sp>
    </p:spTree>
    <p:extLst>
      <p:ext uri="{BB962C8B-B14F-4D97-AF65-F5344CB8AC3E}">
        <p14:creationId xmlns:p14="http://schemas.microsoft.com/office/powerpoint/2010/main" val="20501708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TotalTime>
  <Words>100</Words>
  <Application>Microsoft Office PowerPoint</Application>
  <PresentationFormat>On-screen Show (4:3)</PresentationFormat>
  <Paragraphs>20</Paragraphs>
  <Slides>2</Slides>
  <Notes>2</Notes>
  <HiddenSlides>0</HiddenSlides>
  <MMClips>0</MMClips>
  <ScaleCrop>false</ScaleCrop>
  <HeadingPairs>
    <vt:vector size="4" baseType="variant">
      <vt:variant>
        <vt:lpstr>Theme</vt:lpstr>
      </vt:variant>
      <vt:variant>
        <vt:i4>1</vt:i4>
      </vt:variant>
      <vt:variant>
        <vt:lpstr>Slide Titles</vt:lpstr>
      </vt:variant>
      <vt:variant>
        <vt:i4>2</vt:i4>
      </vt:variant>
    </vt:vector>
  </HeadingPairs>
  <TitlesOfParts>
    <vt:vector size="3" baseType="lpstr">
      <vt:lpstr>Office Theme</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Andrew</dc:creator>
  <cp:lastModifiedBy>Dove, Tim</cp:lastModifiedBy>
  <cp:revision>4</cp:revision>
  <dcterms:created xsi:type="dcterms:W3CDTF">2013-11-27T18:26:55Z</dcterms:created>
  <dcterms:modified xsi:type="dcterms:W3CDTF">2013-11-29T12:56:39Z</dcterms:modified>
</cp:coreProperties>
</file>