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98" r:id="rId3"/>
    <p:sldId id="299" r:id="rId4"/>
    <p:sldId id="300" r:id="rId5"/>
    <p:sldId id="30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0" autoAdjust="0"/>
    <p:restoredTop sz="94685" autoAdjust="0"/>
  </p:normalViewPr>
  <p:slideViewPr>
    <p:cSldViewPr>
      <p:cViewPr>
        <p:scale>
          <a:sx n="117" d="100"/>
          <a:sy n="117" d="100"/>
        </p:scale>
        <p:origin x="-1416" y="-80"/>
      </p:cViewPr>
      <p:guideLst>
        <p:guide orient="horz" pos="21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08D78-FE0F-4FBB-BEA0-F9F71A2FA962}" type="datetimeFigureOut">
              <a:rPr lang="en-US" smtClean="0"/>
              <a:t>8/13/15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79D0D-9373-45C4-ACD3-BD7A9B707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52C3-F124-4F77-A23D-7F66133D272A}" type="datetime1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89B9-7C5C-40C2-BEEA-96352EF5FA35}" type="datetime1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DE5D-CE99-49D2-9361-16B07B3DE6AB}" type="datetime1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BFCA-2405-4475-8C33-EE314AB6B0E6}" type="datetime1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8867" y="6629400"/>
            <a:ext cx="2133600" cy="21907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CCD9-36E2-44EA-8E26-00FB29A19BE7}" type="datetime1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389E-3B30-4CD5-89BE-2C92903CB2B6}" type="datetime1">
              <a:rPr lang="en-US" smtClean="0"/>
              <a:t>8/13/15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311E-B5FD-4911-8127-A3674857EDE8}" type="datetime1">
              <a:rPr lang="en-US" smtClean="0"/>
              <a:t>8/13/15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8815-0C5F-44C6-AB01-464BDDD4F019}" type="datetime1">
              <a:rPr lang="en-US" smtClean="0"/>
              <a:t>8/13/15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70E1-00CA-40CD-8E69-CCE770172FD4}" type="datetime1">
              <a:rPr lang="en-US" smtClean="0"/>
              <a:t>8/13/15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E54E-465B-499B-B285-AC77D14DF312}" type="datetime1">
              <a:rPr lang="en-US" smtClean="0"/>
              <a:t>8/13/15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CF486-7131-4BA2-9DFC-FDB27CC216AF}" type="datetime1">
              <a:rPr lang="en-US" smtClean="0"/>
              <a:t>8/13/15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832E2-70D8-4332-9B29-7643E0F2877C}" type="datetime1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924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VistA Imaging </a:t>
            </a:r>
            <a:br>
              <a:rPr lang="en-US" dirty="0" smtClean="0"/>
            </a:br>
            <a:r>
              <a:rPr lang="en-US" dirty="0" smtClean="0"/>
              <a:t>Innovation 873</a:t>
            </a:r>
            <a:br>
              <a:rPr lang="en-US" dirty="0" smtClean="0"/>
            </a:br>
            <a:r>
              <a:rPr lang="en-US" dirty="0" smtClean="0"/>
              <a:t>Telepathology</a:t>
            </a:r>
            <a:br>
              <a:rPr lang="en-US" dirty="0" smtClean="0"/>
            </a:br>
            <a:r>
              <a:rPr lang="en-US" sz="3100" dirty="0" smtClean="0"/>
              <a:t>8/14</a:t>
            </a:r>
            <a:r>
              <a:rPr lang="en-US" sz="3100" dirty="0" smtClean="0"/>
              <a:t>/</a:t>
            </a:r>
            <a:r>
              <a:rPr lang="en-US" sz="3100" dirty="0" smtClean="0"/>
              <a:t>2015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va_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4114800"/>
            <a:ext cx="2089785" cy="2084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7396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Sprint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Autofit/>
          </a:bodyPr>
          <a:lstStyle/>
          <a:p>
            <a:r>
              <a:rPr lang="en-US" sz="2000" dirty="0" smtClean="0"/>
              <a:t>Completed UAT</a:t>
            </a:r>
          </a:p>
          <a:p>
            <a:r>
              <a:rPr lang="en-US" sz="2000" dirty="0" smtClean="0"/>
              <a:t>Documented UAT t</a:t>
            </a:r>
            <a:r>
              <a:rPr lang="en-US" sz="2000" dirty="0" smtClean="0"/>
              <a:t>est results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Hub updated with required deliverables</a:t>
            </a:r>
          </a:p>
          <a:p>
            <a:pPr lvl="1"/>
            <a:r>
              <a:rPr lang="en-US" sz="1600" dirty="0" smtClean="0"/>
              <a:t>Documentation</a:t>
            </a:r>
          </a:p>
          <a:p>
            <a:pPr lvl="1"/>
            <a:r>
              <a:rPr lang="en-US" sz="1600" dirty="0" smtClean="0"/>
              <a:t>Source code</a:t>
            </a:r>
          </a:p>
          <a:p>
            <a:pPr lvl="1"/>
            <a:r>
              <a:rPr lang="en-US" sz="1600" dirty="0" smtClean="0"/>
              <a:t>Security scan</a:t>
            </a:r>
          </a:p>
          <a:p>
            <a:pPr lvl="1"/>
            <a:r>
              <a:rPr lang="en-US" sz="1600" dirty="0" smtClean="0"/>
              <a:t>PM reports</a:t>
            </a:r>
          </a:p>
          <a:p>
            <a:r>
              <a:rPr lang="en-US" sz="2000" dirty="0" smtClean="0"/>
              <a:t>Bug fixes</a:t>
            </a:r>
          </a:p>
          <a:p>
            <a:r>
              <a:rPr lang="en-US" sz="2000" dirty="0" smtClean="0"/>
              <a:t>Changes in the report locking mechanism</a:t>
            </a:r>
          </a:p>
          <a:p>
            <a:r>
              <a:rPr lang="en-US" sz="2000" dirty="0" smtClean="0"/>
              <a:t>Ongoing production and reviews of final documentation</a:t>
            </a:r>
          </a:p>
          <a:p>
            <a:pPr lvl="1"/>
            <a:r>
              <a:rPr lang="en-US" sz="1600" dirty="0" smtClean="0"/>
              <a:t>User Guides</a:t>
            </a:r>
          </a:p>
          <a:p>
            <a:pPr lvl="2"/>
            <a:r>
              <a:rPr lang="en-US" sz="1200" dirty="0" smtClean="0"/>
              <a:t>Worklist</a:t>
            </a:r>
          </a:p>
          <a:p>
            <a:pPr lvl="2"/>
            <a:r>
              <a:rPr lang="en-US" sz="1200" dirty="0" smtClean="0"/>
              <a:t>Configurator</a:t>
            </a:r>
          </a:p>
          <a:p>
            <a:pPr lvl="1"/>
            <a:r>
              <a:rPr lang="en-US" sz="1600" dirty="0" smtClean="0"/>
              <a:t>Install Guide</a:t>
            </a:r>
          </a:p>
          <a:p>
            <a:r>
              <a:rPr lang="en-US" sz="2000" dirty="0" smtClean="0"/>
              <a:t>Updates to requirements and </a:t>
            </a:r>
            <a:r>
              <a:rPr lang="en-US" sz="2000" smtClean="0"/>
              <a:t>design documents</a:t>
            </a:r>
            <a:endParaRPr lang="en-US" sz="20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marL="457200" lvl="1" indent="0">
              <a:buNone/>
            </a:pP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87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the features of MAG*3.0*138 Telepathology</a:t>
            </a:r>
          </a:p>
          <a:p>
            <a:r>
              <a:rPr lang="en-US" dirty="0" smtClean="0"/>
              <a:t>Integration with a simulated Vendor. We used Aperio for a simulation partner</a:t>
            </a:r>
          </a:p>
          <a:p>
            <a:r>
              <a:rPr lang="en-US" dirty="0" smtClean="0"/>
              <a:t>Demonstrated launching a third party whole slide viewer</a:t>
            </a:r>
          </a:p>
          <a:p>
            <a:r>
              <a:rPr lang="en-US" dirty="0" smtClean="0"/>
              <a:t>Improved workflow between consulting and referral 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1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Requested a project extension to address</a:t>
            </a:r>
          </a:p>
          <a:p>
            <a:pPr lvl="1"/>
            <a:r>
              <a:rPr lang="en-US" dirty="0" smtClean="0"/>
              <a:t>Workload credits at the referral and consulting sites</a:t>
            </a:r>
          </a:p>
          <a:p>
            <a:pPr lvl="1"/>
            <a:r>
              <a:rPr lang="en-US" dirty="0" smtClean="0"/>
              <a:t>Auto accessioning at the consulting site</a:t>
            </a:r>
          </a:p>
          <a:p>
            <a:pPr lvl="1"/>
            <a:r>
              <a:rPr lang="en-US" dirty="0" smtClean="0"/>
              <a:t>Automatic synchronization of reports at the sites</a:t>
            </a:r>
          </a:p>
          <a:p>
            <a:pPr lvl="1"/>
            <a:r>
              <a:rPr lang="en-US" dirty="0" smtClean="0"/>
              <a:t>Explore automating registration of patients at the consulting 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17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Demonstrate locking of edited reports</a:t>
            </a:r>
          </a:p>
          <a:p>
            <a:pPr lvl="1"/>
            <a:r>
              <a:rPr lang="en-US" dirty="0" smtClean="0"/>
              <a:t>Open report for editing</a:t>
            </a:r>
          </a:p>
          <a:p>
            <a:pPr lvl="1"/>
            <a:r>
              <a:rPr lang="en-US" dirty="0" smtClean="0"/>
              <a:t>Show locking of report by editing user</a:t>
            </a:r>
          </a:p>
          <a:p>
            <a:pPr lvl="1"/>
            <a:r>
              <a:rPr lang="en-US" dirty="0" smtClean="0"/>
              <a:t>Close edit</a:t>
            </a:r>
          </a:p>
          <a:p>
            <a:pPr lvl="1"/>
            <a:r>
              <a:rPr lang="en-US" dirty="0" smtClean="0"/>
              <a:t>Demonstrate release lock</a:t>
            </a:r>
          </a:p>
          <a:p>
            <a:pPr lvl="1"/>
            <a:r>
              <a:rPr lang="en-US" dirty="0" smtClean="0"/>
              <a:t>Demonstrate locking between consulting and referral site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68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2622</TotalTime>
  <Words>161</Words>
  <Application>Microsoft Macintosh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VistA Imaging  Innovation 873 Telepathology 8/14/2015</vt:lpstr>
      <vt:lpstr>Sprint Retrospective</vt:lpstr>
      <vt:lpstr>Project Overview</vt:lpstr>
      <vt:lpstr>Open Items</vt:lpstr>
      <vt:lpstr>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Telepathology Innovation 873</dc:title>
  <dc:creator>Stuart Frank</dc:creator>
  <cp:lastModifiedBy>dezso csipo</cp:lastModifiedBy>
  <cp:revision>143</cp:revision>
  <dcterms:created xsi:type="dcterms:W3CDTF">2006-08-16T00:00:00Z</dcterms:created>
  <dcterms:modified xsi:type="dcterms:W3CDTF">2015-08-13T22:00:39Z</dcterms:modified>
</cp:coreProperties>
</file>