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99" r:id="rId3"/>
    <p:sldId id="300" r:id="rId4"/>
    <p:sldId id="302" r:id="rId5"/>
    <p:sldId id="3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85" autoAdjust="0"/>
  </p:normalViewPr>
  <p:slideViewPr>
    <p:cSldViewPr>
      <p:cViewPr>
        <p:scale>
          <a:sx n="117" d="100"/>
          <a:sy n="117" d="100"/>
        </p:scale>
        <p:origin x="-1416" y="-8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8D78-FE0F-4FBB-BEA0-F9F71A2FA962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9D0D-9373-45C4-ACD3-BD7A9B70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52C3-F124-4F77-A23D-7F66133D272A}" type="datetime1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89B9-7C5C-40C2-BEEA-96352EF5FA35}" type="datetime1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DE5D-CE99-49D2-9361-16B07B3DE6AB}" type="datetime1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FCA-2405-4475-8C33-EE314AB6B0E6}" type="datetime1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8867" y="6629400"/>
            <a:ext cx="2133600" cy="219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CD9-36E2-44EA-8E26-00FB29A19BE7}" type="datetime1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89E-3B30-4CD5-89BE-2C92903CB2B6}" type="datetime1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11E-B5FD-4911-8127-A3674857EDE8}" type="datetime1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815-0C5F-44C6-AB01-464BDDD4F019}" type="datetime1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70E1-00CA-40CD-8E69-CCE770172FD4}" type="datetime1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54E-465B-499B-B285-AC77D14DF312}" type="datetime1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F486-7131-4BA2-9DFC-FDB27CC216AF}" type="datetime1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32E2-70D8-4332-9B29-7643E0F2877C}" type="datetime1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VistA Imaging </a:t>
            </a:r>
            <a:br>
              <a:rPr lang="en-US" dirty="0" smtClean="0"/>
            </a:br>
            <a:r>
              <a:rPr lang="en-US" dirty="0" smtClean="0"/>
              <a:t>Innovation 873</a:t>
            </a:r>
            <a:br>
              <a:rPr lang="en-US" dirty="0" smtClean="0"/>
            </a:br>
            <a:r>
              <a:rPr lang="en-US" dirty="0" smtClean="0"/>
              <a:t>Telepathology</a:t>
            </a:r>
            <a:br>
              <a:rPr lang="en-US" dirty="0" smtClean="0"/>
            </a:br>
            <a:r>
              <a:rPr lang="en-US" sz="3100" dirty="0"/>
              <a:t>9</a:t>
            </a:r>
            <a:r>
              <a:rPr lang="en-US" sz="3100" dirty="0" smtClean="0"/>
              <a:t>/11/</a:t>
            </a:r>
            <a:r>
              <a:rPr lang="en-US" sz="3100" dirty="0" smtClean="0"/>
              <a:t>2015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a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2089785" cy="208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Completed </a:t>
            </a:r>
            <a:r>
              <a:rPr lang="en-US" dirty="0" smtClean="0"/>
              <a:t>the features of MAG*3.0*138 Telepathology</a:t>
            </a:r>
          </a:p>
          <a:p>
            <a:r>
              <a:rPr lang="en-US" dirty="0" smtClean="0"/>
              <a:t>Integrated </a:t>
            </a:r>
            <a:r>
              <a:rPr lang="en-US" dirty="0" smtClean="0"/>
              <a:t>with a simulated Vendor. We used Aperio for a simulation partner</a:t>
            </a:r>
          </a:p>
          <a:p>
            <a:r>
              <a:rPr lang="en-US" dirty="0" smtClean="0"/>
              <a:t>Demonstrated launching a third party whole slide viewer</a:t>
            </a:r>
          </a:p>
          <a:p>
            <a:r>
              <a:rPr lang="en-US" dirty="0" smtClean="0"/>
              <a:t>Improved workflow between consulting and referral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Updated project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extension for 2 months was granted to address:</a:t>
            </a:r>
          </a:p>
          <a:p>
            <a:pPr lvl="1"/>
            <a:r>
              <a:rPr lang="en-US" dirty="0" smtClean="0"/>
              <a:t>Workload </a:t>
            </a:r>
            <a:r>
              <a:rPr lang="en-US" dirty="0" smtClean="0"/>
              <a:t>credits at the referral and consulting sites</a:t>
            </a:r>
          </a:p>
          <a:p>
            <a:pPr lvl="1"/>
            <a:r>
              <a:rPr lang="en-US" dirty="0" smtClean="0"/>
              <a:t>Auto accessioning at the consulting site</a:t>
            </a:r>
          </a:p>
          <a:p>
            <a:pPr lvl="1"/>
            <a:r>
              <a:rPr lang="en-US" dirty="0" smtClean="0"/>
              <a:t>Automatic synchronization of reports at the sites</a:t>
            </a:r>
          </a:p>
          <a:p>
            <a:pPr lvl="1"/>
            <a:r>
              <a:rPr lang="en-US" dirty="0" smtClean="0"/>
              <a:t>Explore automating registration of patients at the consulting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Explore of integration other telepathology vendors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Needs not Addressed by the 2 Month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 implementation</a:t>
            </a:r>
          </a:p>
          <a:p>
            <a:r>
              <a:rPr lang="en-US" dirty="0" smtClean="0"/>
              <a:t>Other desired features:</a:t>
            </a:r>
          </a:p>
          <a:p>
            <a:pPr lvl="1"/>
            <a:r>
              <a:rPr lang="en-US" dirty="0" smtClean="0"/>
              <a:t>Accession at the referral site through the GUI</a:t>
            </a:r>
          </a:p>
          <a:p>
            <a:pPr lvl="1"/>
            <a:r>
              <a:rPr lang="en-US" dirty="0" smtClean="0"/>
              <a:t>Managing other lab workflows</a:t>
            </a:r>
          </a:p>
          <a:p>
            <a:pPr lvl="1"/>
            <a:r>
              <a:rPr lang="en-US" dirty="0" smtClean="0"/>
              <a:t>Additional reporting features</a:t>
            </a:r>
          </a:p>
          <a:p>
            <a:pPr lvl="1"/>
            <a:r>
              <a:rPr lang="en-US" dirty="0" smtClean="0"/>
              <a:t>Managing 10% over read, tumor board, and other </a:t>
            </a:r>
            <a:r>
              <a:rPr lang="en-US" dirty="0" err="1" smtClean="0"/>
              <a:t>tele</a:t>
            </a:r>
            <a:r>
              <a:rPr lang="en-US" dirty="0"/>
              <a:t>-</a:t>
            </a:r>
            <a:r>
              <a:rPr lang="en-US" dirty="0" smtClean="0"/>
              <a:t>pathology workflows</a:t>
            </a:r>
          </a:p>
          <a:p>
            <a:r>
              <a:rPr lang="en-US" dirty="0" smtClean="0"/>
              <a:t>National Product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 to end demonstration of workflow with Aperio</a:t>
            </a:r>
          </a:p>
          <a:p>
            <a:pPr lvl="1"/>
            <a:r>
              <a:rPr lang="en-US" dirty="0" smtClean="0"/>
              <a:t>Order studies at the referral site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Enter Gross description</a:t>
            </a:r>
          </a:p>
          <a:p>
            <a:pPr lvl="1"/>
            <a:r>
              <a:rPr lang="en-US" dirty="0" smtClean="0"/>
              <a:t> Request consultation</a:t>
            </a:r>
          </a:p>
          <a:p>
            <a:pPr lvl="1"/>
            <a:r>
              <a:rPr lang="en-US" dirty="0" smtClean="0"/>
              <a:t> Add slides to case on Aperio</a:t>
            </a:r>
          </a:p>
          <a:p>
            <a:pPr lvl="1"/>
            <a:r>
              <a:rPr lang="en-US" dirty="0" smtClean="0"/>
              <a:t> Review case at consulting site, including images</a:t>
            </a:r>
          </a:p>
          <a:p>
            <a:pPr lvl="1"/>
            <a:r>
              <a:rPr lang="en-US" dirty="0" smtClean="0"/>
              <a:t> Generate consultant’s report</a:t>
            </a:r>
          </a:p>
          <a:p>
            <a:pPr lvl="1"/>
            <a:r>
              <a:rPr lang="en-US" dirty="0" smtClean="0"/>
              <a:t> Finalize the report at the referral 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195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VistA Imaging  Innovation 873 Telepathology 9/11/2015</vt:lpstr>
      <vt:lpstr>Project Overview</vt:lpstr>
      <vt:lpstr>Extension</vt:lpstr>
      <vt:lpstr>Additional Needs not Addressed by the 2 Month Extension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Telepathology Innovation 873</dc:title>
  <dc:creator>Stuart Frank</dc:creator>
  <cp:lastModifiedBy>dezso csipo</cp:lastModifiedBy>
  <cp:revision>145</cp:revision>
  <dcterms:created xsi:type="dcterms:W3CDTF">2006-08-16T00:00:00Z</dcterms:created>
  <dcterms:modified xsi:type="dcterms:W3CDTF">2015-09-11T02:42:36Z</dcterms:modified>
</cp:coreProperties>
</file>