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52B0-C42D-A448-8519-92511193B10E}" type="datetimeFigureOut">
              <a:rPr lang="en-US" smtClean="0"/>
              <a:t>6/20/15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321E-78F4-174A-814E-DD10E54BC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02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52B0-C42D-A448-8519-92511193B10E}" type="datetimeFigureOut">
              <a:rPr lang="en-US" smtClean="0"/>
              <a:t>6/20/15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321E-78F4-174A-814E-DD10E54BC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45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52B0-C42D-A448-8519-92511193B10E}" type="datetimeFigureOut">
              <a:rPr lang="en-US" smtClean="0"/>
              <a:t>6/20/15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321E-78F4-174A-814E-DD10E54BC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8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52B0-C42D-A448-8519-92511193B10E}" type="datetimeFigureOut">
              <a:rPr lang="en-US" smtClean="0"/>
              <a:t>6/20/15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321E-78F4-174A-814E-DD10E54BC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98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52B0-C42D-A448-8519-92511193B10E}" type="datetimeFigureOut">
              <a:rPr lang="en-US" smtClean="0"/>
              <a:t>6/20/15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321E-78F4-174A-814E-DD10E54BC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6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52B0-C42D-A448-8519-92511193B10E}" type="datetimeFigureOut">
              <a:rPr lang="en-US" smtClean="0"/>
              <a:t>6/20/15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321E-78F4-174A-814E-DD10E54BC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7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52B0-C42D-A448-8519-92511193B10E}" type="datetimeFigureOut">
              <a:rPr lang="en-US" smtClean="0"/>
              <a:t>6/20/15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321E-78F4-174A-814E-DD10E54BC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5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52B0-C42D-A448-8519-92511193B10E}" type="datetimeFigureOut">
              <a:rPr lang="en-US" smtClean="0"/>
              <a:t>6/20/15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321E-78F4-174A-814E-DD10E54BC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03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52B0-C42D-A448-8519-92511193B10E}" type="datetimeFigureOut">
              <a:rPr lang="en-US" smtClean="0"/>
              <a:t>6/20/15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321E-78F4-174A-814E-DD10E54BC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33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52B0-C42D-A448-8519-92511193B10E}" type="datetimeFigureOut">
              <a:rPr lang="en-US" smtClean="0"/>
              <a:t>6/20/15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321E-78F4-174A-814E-DD10E54BC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74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52B0-C42D-A448-8519-92511193B10E}" type="datetimeFigureOut">
              <a:rPr lang="en-US" smtClean="0"/>
              <a:t>6/20/15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321E-78F4-174A-814E-DD10E54BC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78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C52B0-C42D-A448-8519-92511193B10E}" type="datetimeFigureOut">
              <a:rPr lang="en-US" smtClean="0"/>
              <a:t>6/20/15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0321E-78F4-174A-814E-DD10E54BC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71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UAT 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9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Referral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Configurator last (pre-configured MID and ANN)</a:t>
            </a:r>
          </a:p>
          <a:p>
            <a:r>
              <a:rPr lang="en-US" dirty="0" smtClean="0"/>
              <a:t>Accession in MID (breast, [Nine, Patient])</a:t>
            </a:r>
          </a:p>
          <a:p>
            <a:r>
              <a:rPr lang="en-US" dirty="0" smtClean="0"/>
              <a:t>Show MIRTH for the HL7 ORL</a:t>
            </a:r>
          </a:p>
          <a:p>
            <a:r>
              <a:rPr lang="en-US" dirty="0" smtClean="0"/>
              <a:t>Give control to referral pathologist </a:t>
            </a:r>
          </a:p>
          <a:p>
            <a:r>
              <a:rPr lang="en-US" dirty="0" smtClean="0"/>
              <a:t>RP log into worklist</a:t>
            </a:r>
          </a:p>
          <a:p>
            <a:r>
              <a:rPr lang="en-US" dirty="0" smtClean="0"/>
              <a:t>RP exercise reserve un-reserve case</a:t>
            </a:r>
          </a:p>
          <a:p>
            <a:r>
              <a:rPr lang="en-US" dirty="0" smtClean="0"/>
              <a:t>RP opening edit report </a:t>
            </a:r>
          </a:p>
          <a:p>
            <a:r>
              <a:rPr lang="en-US" dirty="0" smtClean="0"/>
              <a:t>RP save report</a:t>
            </a:r>
          </a:p>
          <a:p>
            <a:r>
              <a:rPr lang="en-US" dirty="0" smtClean="0"/>
              <a:t>RP complete</a:t>
            </a:r>
          </a:p>
          <a:p>
            <a:r>
              <a:rPr lang="en-US" dirty="0" smtClean="0"/>
              <a:t>Scan slides…(edit ORU in MIRTH) </a:t>
            </a:r>
          </a:p>
          <a:p>
            <a:r>
              <a:rPr lang="en-US" dirty="0" smtClean="0"/>
              <a:t>RP Review images</a:t>
            </a:r>
          </a:p>
          <a:p>
            <a:r>
              <a:rPr lang="en-US" dirty="0" smtClean="0"/>
              <a:t>RP Review notes add note</a:t>
            </a:r>
          </a:p>
          <a:p>
            <a:r>
              <a:rPr lang="en-US" dirty="0" smtClean="0"/>
              <a:t>RP Request Consult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789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Consulting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CP to log in ANN</a:t>
            </a:r>
          </a:p>
          <a:p>
            <a:r>
              <a:rPr lang="en-US" dirty="0" smtClean="0"/>
              <a:t>CP </a:t>
            </a:r>
            <a:r>
              <a:rPr lang="en-US" dirty="0" smtClean="0"/>
              <a:t>Open worklist</a:t>
            </a:r>
          </a:p>
          <a:p>
            <a:r>
              <a:rPr lang="en-US" dirty="0" smtClean="0"/>
              <a:t>CP </a:t>
            </a:r>
            <a:r>
              <a:rPr lang="en-US" dirty="0" smtClean="0"/>
              <a:t>Select case</a:t>
            </a:r>
          </a:p>
          <a:p>
            <a:r>
              <a:rPr lang="en-US" dirty="0" smtClean="0"/>
              <a:t>CP </a:t>
            </a:r>
            <a:r>
              <a:rPr lang="en-US" dirty="0" smtClean="0"/>
              <a:t>Check for prior case and report for same exam</a:t>
            </a:r>
          </a:p>
          <a:p>
            <a:r>
              <a:rPr lang="en-US" dirty="0" smtClean="0"/>
              <a:t>CP </a:t>
            </a:r>
            <a:r>
              <a:rPr lang="en-US" dirty="0" smtClean="0"/>
              <a:t>Reserve exam</a:t>
            </a:r>
          </a:p>
          <a:p>
            <a:r>
              <a:rPr lang="en-US" dirty="0" smtClean="0"/>
              <a:t>CP </a:t>
            </a:r>
            <a:r>
              <a:rPr lang="en-US" dirty="0" smtClean="0"/>
              <a:t>Review health summary</a:t>
            </a:r>
          </a:p>
          <a:p>
            <a:r>
              <a:rPr lang="en-US" dirty="0" smtClean="0"/>
              <a:t>CP </a:t>
            </a:r>
            <a:r>
              <a:rPr lang="en-US" dirty="0" smtClean="0"/>
              <a:t>Review notes</a:t>
            </a:r>
          </a:p>
          <a:p>
            <a:r>
              <a:rPr lang="en-US" dirty="0" smtClean="0"/>
              <a:t>CP </a:t>
            </a:r>
            <a:r>
              <a:rPr lang="en-US" dirty="0" smtClean="0"/>
              <a:t>View images</a:t>
            </a:r>
          </a:p>
          <a:p>
            <a:r>
              <a:rPr lang="en-US" dirty="0" smtClean="0"/>
              <a:t>CP Edit report</a:t>
            </a:r>
            <a:endParaRPr lang="en-US" dirty="0" smtClean="0"/>
          </a:p>
          <a:p>
            <a:r>
              <a:rPr lang="en-US" dirty="0" smtClean="0"/>
              <a:t>CP </a:t>
            </a:r>
            <a:r>
              <a:rPr lang="en-US" dirty="0" smtClean="0"/>
              <a:t>Add new supplementary report</a:t>
            </a:r>
          </a:p>
          <a:p>
            <a:r>
              <a:rPr lang="en-US" smtClean="0"/>
              <a:t>CP </a:t>
            </a:r>
            <a:r>
              <a:rPr lang="en-US" smtClean="0"/>
              <a:t>Complete </a:t>
            </a:r>
            <a:r>
              <a:rPr lang="en-US" dirty="0" smtClean="0"/>
              <a:t>and sign supplementary report.</a:t>
            </a:r>
          </a:p>
          <a:p>
            <a:r>
              <a:rPr lang="en-US" dirty="0" smtClean="0"/>
              <a:t>Show completed items in WL</a:t>
            </a:r>
          </a:p>
          <a:p>
            <a:r>
              <a:rPr lang="en-US" dirty="0" smtClean="0"/>
              <a:t>Filters</a:t>
            </a:r>
          </a:p>
          <a:p>
            <a:pPr lvl="1"/>
            <a:r>
              <a:rPr lang="en-US" dirty="0" smtClean="0"/>
              <a:t>Create new filter</a:t>
            </a:r>
          </a:p>
          <a:p>
            <a:pPr lvl="1"/>
            <a:r>
              <a:rPr lang="en-US" dirty="0" smtClean="0"/>
              <a:t>Apply filters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055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Referral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RP to review supplementary report</a:t>
            </a:r>
          </a:p>
          <a:p>
            <a:r>
              <a:rPr lang="en-US" dirty="0" smtClean="0"/>
              <a:t>RP to attempt to verify main report</a:t>
            </a:r>
          </a:p>
          <a:p>
            <a:r>
              <a:rPr lang="en-US" dirty="0" smtClean="0"/>
              <a:t>RP verify supplementary report</a:t>
            </a:r>
          </a:p>
          <a:p>
            <a:r>
              <a:rPr lang="en-US" dirty="0" smtClean="0"/>
              <a:t>RP Complete the Main report text</a:t>
            </a:r>
          </a:p>
          <a:p>
            <a:r>
              <a:rPr lang="en-US" dirty="0" smtClean="0"/>
              <a:t>RP to Verify the main report</a:t>
            </a:r>
          </a:p>
          <a:p>
            <a:r>
              <a:rPr lang="en-US" dirty="0" smtClean="0"/>
              <a:t>RP to view the report</a:t>
            </a:r>
          </a:p>
          <a:p>
            <a:r>
              <a:rPr lang="en-US" dirty="0" smtClean="0"/>
              <a:t>Show reports in CPRS</a:t>
            </a:r>
          </a:p>
          <a:p>
            <a:r>
              <a:rPr lang="en-US" dirty="0" smtClean="0"/>
              <a:t>Stuart to code report</a:t>
            </a:r>
          </a:p>
          <a:p>
            <a:pPr lvl="1"/>
            <a:r>
              <a:rPr lang="en-US" dirty="0" err="1" smtClean="0"/>
              <a:t>Snomed</a:t>
            </a:r>
            <a:r>
              <a:rPr lang="en-US" dirty="0" smtClean="0"/>
              <a:t> (breast, morphology….)</a:t>
            </a:r>
          </a:p>
          <a:p>
            <a:pPr lvl="1"/>
            <a:r>
              <a:rPr lang="en-US" dirty="0" smtClean="0"/>
              <a:t>CPT code (88304, 88307..)</a:t>
            </a:r>
          </a:p>
          <a:p>
            <a:r>
              <a:rPr lang="en-US" dirty="0" smtClean="0"/>
              <a:t>Configurator</a:t>
            </a:r>
          </a:p>
          <a:p>
            <a:pPr lvl="1"/>
            <a:r>
              <a:rPr lang="en-US" dirty="0" smtClean="0"/>
              <a:t>Site setup</a:t>
            </a:r>
          </a:p>
          <a:p>
            <a:pPr lvl="1"/>
            <a:r>
              <a:rPr lang="en-US" dirty="0" smtClean="0"/>
              <a:t>Report Setup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005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204</Words>
  <Application>Microsoft Macintosh PowerPoint</Application>
  <PresentationFormat>On-screen Show (4:3)</PresentationFormat>
  <Paragraphs>45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UAT flow</vt:lpstr>
      <vt:lpstr>Referral Site</vt:lpstr>
      <vt:lpstr>Consulting Site</vt:lpstr>
      <vt:lpstr>Referral Site</vt:lpstr>
    </vt:vector>
  </TitlesOfParts>
  <Company>object forge,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dezso csipo</dc:creator>
  <cp:lastModifiedBy>dezso csipo</cp:lastModifiedBy>
  <cp:revision>10</cp:revision>
  <cp:lastPrinted>2015-06-20T18:40:03Z</cp:lastPrinted>
  <dcterms:created xsi:type="dcterms:W3CDTF">2015-06-20T15:57:16Z</dcterms:created>
  <dcterms:modified xsi:type="dcterms:W3CDTF">2015-06-20T18:41:46Z</dcterms:modified>
</cp:coreProperties>
</file>