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0" autoAdjust="0"/>
    <p:restoredTop sz="94685" autoAdjust="0"/>
  </p:normalViewPr>
  <p:slideViewPr>
    <p:cSldViewPr>
      <p:cViewPr>
        <p:scale>
          <a:sx n="117" d="100"/>
          <a:sy n="117" d="100"/>
        </p:scale>
        <p:origin x="-1512" y="-6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smtClean="0"/>
              <a:t>Telepathology</a:t>
            </a:r>
            <a:br>
              <a:rPr lang="en-US" dirty="0" smtClean="0"/>
            </a:br>
            <a:r>
              <a:rPr lang="en-US" sz="3100" dirty="0" smtClean="0"/>
              <a:t>4/24/2015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Bi-weekly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95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Status </a:t>
            </a:r>
          </a:p>
          <a:p>
            <a:pPr lvl="1"/>
            <a:r>
              <a:rPr lang="en-US" sz="2400" dirty="0" smtClean="0"/>
              <a:t>Aperio</a:t>
            </a:r>
          </a:p>
          <a:p>
            <a:pPr lvl="2"/>
            <a:r>
              <a:rPr lang="en-US" sz="2000" dirty="0" err="1" smtClean="0"/>
              <a:t>eSlide</a:t>
            </a:r>
            <a:r>
              <a:rPr lang="en-US" sz="2000" dirty="0" smtClean="0"/>
              <a:t> Manager is installed on Sandbox VM</a:t>
            </a:r>
          </a:p>
          <a:p>
            <a:pPr lvl="2"/>
            <a:r>
              <a:rPr lang="en-US" sz="2000" dirty="0" smtClean="0"/>
              <a:t>Start Aperio thick client Viewer from Worklist Application</a:t>
            </a:r>
          </a:p>
          <a:p>
            <a:pPr lvl="2"/>
            <a:r>
              <a:rPr lang="en-US" sz="2000" dirty="0" smtClean="0"/>
              <a:t>Working with HL7 integration, limited progress</a:t>
            </a:r>
            <a:endParaRPr lang="en-US" sz="2000" dirty="0"/>
          </a:p>
          <a:p>
            <a:pPr lvl="1"/>
            <a:r>
              <a:rPr lang="en-US" sz="2400" dirty="0" smtClean="0"/>
              <a:t>Continued Security/ATO efforts</a:t>
            </a:r>
          </a:p>
          <a:p>
            <a:pPr lvl="1"/>
            <a:r>
              <a:rPr lang="en-US" sz="2400" dirty="0" smtClean="0"/>
              <a:t>Continued code development to complete requirements</a:t>
            </a:r>
            <a:endParaRPr lang="en-US" sz="1200" dirty="0" smtClean="0"/>
          </a:p>
          <a:p>
            <a:r>
              <a:rPr lang="en-US" sz="2400" dirty="0" smtClean="0"/>
              <a:t>Demonstration</a:t>
            </a:r>
          </a:p>
          <a:p>
            <a:pPr lvl="1"/>
            <a:r>
              <a:rPr lang="en-US" sz="2400" dirty="0" smtClean="0"/>
              <a:t>Aperio Viewer integration</a:t>
            </a:r>
            <a:endParaRPr lang="en-US" sz="1200" dirty="0" smtClean="0"/>
          </a:p>
          <a:p>
            <a:r>
              <a:rPr lang="en-US" sz="2400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Questions for SMEs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 marL="512763" indent="-512763">
              <a:buFont typeface="+mj-lt"/>
              <a:buAutoNum type="arabicPeriod"/>
            </a:pPr>
            <a:r>
              <a:rPr lang="en-US" sz="2100" dirty="0" smtClean="0"/>
              <a:t>Changes to the reporting workflow</a:t>
            </a:r>
          </a:p>
          <a:p>
            <a:pPr marL="912813" lvl="1" indent="-512763">
              <a:buFont typeface="+mj-lt"/>
              <a:buAutoNum type="alphaLcParenR"/>
            </a:pPr>
            <a:r>
              <a:rPr lang="en-US" sz="1700" dirty="0" smtClean="0"/>
              <a:t>Review workflow between the referral and consulting sites.</a:t>
            </a:r>
          </a:p>
          <a:p>
            <a:pPr marL="512763" indent="-512763">
              <a:buFont typeface="+mj-lt"/>
              <a:buAutoNum type="arabicPeriod"/>
            </a:pPr>
            <a:r>
              <a:rPr lang="en-US" sz="2100" dirty="0" smtClean="0"/>
              <a:t>Is PDX acceptable for Patient Identity transfers between sites</a:t>
            </a:r>
          </a:p>
          <a:p>
            <a:pPr marL="512763" indent="-512763">
              <a:buFont typeface="+mj-lt"/>
              <a:buAutoNum type="arabicPeriod"/>
            </a:pPr>
            <a:r>
              <a:rPr lang="en-US" sz="2100" dirty="0" smtClean="0"/>
              <a:t>Dr. </a:t>
            </a:r>
            <a:r>
              <a:rPr lang="en-US" sz="2100" dirty="0" err="1" smtClean="0"/>
              <a:t>Chensue</a:t>
            </a:r>
            <a:r>
              <a:rPr lang="en-US" sz="2100" dirty="0" smtClean="0"/>
              <a:t> indicated that there was already a method of creating remote accessions.  Is this method automated </a:t>
            </a:r>
            <a:r>
              <a:rPr lang="en-US" sz="2100" smtClean="0"/>
              <a:t>or manual?</a:t>
            </a:r>
            <a:endParaRPr lang="en-US" sz="2100" dirty="0" smtClean="0"/>
          </a:p>
          <a:p>
            <a:pPr marL="512763" indent="-512763">
              <a:buFont typeface="+mj-lt"/>
              <a:buAutoNum type="arabicPeriod"/>
            </a:pPr>
            <a:r>
              <a:rPr lang="en-US" sz="2100" dirty="0" smtClean="0"/>
              <a:t>Do all sites print Slide labels with barcodes for consult cases?</a:t>
            </a:r>
          </a:p>
          <a:p>
            <a:pPr marL="512763" indent="-512763">
              <a:buFont typeface="+mj-lt"/>
              <a:buAutoNum type="arabicPeriod"/>
            </a:pPr>
            <a:endParaRPr lang="en-US" sz="2100" dirty="0" smtClean="0"/>
          </a:p>
          <a:p>
            <a:pPr marL="0" indent="0">
              <a:buNone/>
            </a:pP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104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VistA Imaging  Innovation 873 Telepathology 4/24/2015</vt:lpstr>
      <vt:lpstr>Bi-weekly Update</vt:lpstr>
      <vt:lpstr>Questions for SMEs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Telepathology Innovation 873</dc:title>
  <dc:creator>Stuart Frank</dc:creator>
  <cp:lastModifiedBy>Kane, John  (Longview)</cp:lastModifiedBy>
  <cp:revision>127</cp:revision>
  <dcterms:created xsi:type="dcterms:W3CDTF">2006-08-16T00:00:00Z</dcterms:created>
  <dcterms:modified xsi:type="dcterms:W3CDTF">2015-04-24T13:13:46Z</dcterms:modified>
</cp:coreProperties>
</file>