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0" autoAdjust="0"/>
    <p:restoredTop sz="94685" autoAdjust="0"/>
  </p:normalViewPr>
  <p:slideViewPr>
    <p:cSldViewPr>
      <p:cViewPr varScale="1">
        <p:scale>
          <a:sx n="95" d="100"/>
          <a:sy n="95" d="100"/>
        </p:scale>
        <p:origin x="1272" y="66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8D78-FE0F-4FBB-BEA0-F9F71A2FA962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9D0D-9373-45C4-ACD3-BD7A9B707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52C3-F124-4F77-A23D-7F66133D272A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89B9-7C5C-40C2-BEEA-96352EF5FA35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DE5D-CE99-49D2-9361-16B07B3DE6AB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FCA-2405-4475-8C33-EE314AB6B0E6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8867" y="6629400"/>
            <a:ext cx="2133600" cy="219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CD9-36E2-44EA-8E26-00FB29A19BE7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389E-3B30-4CD5-89BE-2C92903CB2B6}" type="datetime1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11E-B5FD-4911-8127-A3674857EDE8}" type="datetime1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815-0C5F-44C6-AB01-464BDDD4F019}" type="datetime1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70E1-00CA-40CD-8E69-CCE770172FD4}" type="datetime1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54E-465B-499B-B285-AC77D14DF312}" type="datetime1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F486-7131-4BA2-9DFC-FDB27CC216AF}" type="datetime1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32E2-70D8-4332-9B29-7643E0F2877C}" type="datetime1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VistA Imaging </a:t>
            </a:r>
            <a:br>
              <a:rPr lang="en-US" dirty="0" smtClean="0"/>
            </a:br>
            <a:r>
              <a:rPr lang="en-US" dirty="0" smtClean="0"/>
              <a:t>Innovation 873</a:t>
            </a:r>
            <a:br>
              <a:rPr lang="en-US" dirty="0" smtClean="0"/>
            </a:br>
            <a:r>
              <a:rPr lang="en-US" dirty="0" err="1" smtClean="0"/>
              <a:t>Telepathology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va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114800"/>
            <a:ext cx="2089785" cy="208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3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Bi-Weekly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Status </a:t>
            </a:r>
          </a:p>
          <a:p>
            <a:pPr lvl="1"/>
            <a:r>
              <a:rPr lang="en-US" sz="2400" dirty="0" smtClean="0"/>
              <a:t>Had a call with Open Source vendor (</a:t>
            </a:r>
            <a:r>
              <a:rPr lang="en-US" sz="2400" dirty="0" err="1" smtClean="0"/>
              <a:t>Kitware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Still trying to schedule a call with </a:t>
            </a:r>
            <a:r>
              <a:rPr lang="en-US" sz="2400" dirty="0" err="1" smtClean="0"/>
              <a:t>Aperio</a:t>
            </a:r>
            <a:endParaRPr lang="en-US" sz="2400" dirty="0" smtClean="0"/>
          </a:p>
          <a:p>
            <a:pPr lvl="1"/>
            <a:r>
              <a:rPr lang="en-US" sz="2400" dirty="0" smtClean="0"/>
              <a:t>Continue with bug fixes and configuration of Test environment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2400" dirty="0" smtClean="0"/>
              <a:t>Demonstrate Viewer Simulation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 err="1" smtClean="0"/>
              <a:t>Kitware</a:t>
            </a:r>
            <a:r>
              <a:rPr lang="en-US" sz="2400" dirty="0" smtClean="0"/>
              <a:t> Open Source viewer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400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SMEs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investigating options for workload reporting</a:t>
            </a:r>
          </a:p>
          <a:p>
            <a:pPr lvl="1"/>
            <a:r>
              <a:rPr lang="en-US" dirty="0" smtClean="0"/>
              <a:t>Looking for workload SME contacts </a:t>
            </a:r>
          </a:p>
          <a:p>
            <a:r>
              <a:rPr lang="en-US" dirty="0" smtClean="0"/>
              <a:t>Does consulting site need reports for any reason other than workload reporting and statistics (counts)?</a:t>
            </a:r>
          </a:p>
          <a:p>
            <a:r>
              <a:rPr lang="en-US" dirty="0" smtClean="0"/>
              <a:t>Can everything (other than scanning) be done in </a:t>
            </a:r>
            <a:r>
              <a:rPr lang="en-US" dirty="0" err="1" smtClean="0"/>
              <a:t>VistA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86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VistA Imaging  Innovation 873 Telepathology</vt:lpstr>
      <vt:lpstr>Bi-Weekly Update</vt:lpstr>
      <vt:lpstr>Questions for SMEs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Telepathology Innovation 873</dc:title>
  <dc:creator>Stuart Frank</dc:creator>
  <cp:lastModifiedBy>John Kane</cp:lastModifiedBy>
  <cp:revision>110</cp:revision>
  <dcterms:created xsi:type="dcterms:W3CDTF">2006-08-16T00:00:00Z</dcterms:created>
  <dcterms:modified xsi:type="dcterms:W3CDTF">2015-03-13T13:45:38Z</dcterms:modified>
</cp:coreProperties>
</file>