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D4620-29D2-4580-8ABB-083163F69EFB}" v="4" dt="2019-01-30T16:51:29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nuel Asanza Armijos" userId="494d3018-50bf-4d1a-bb36-98ba29c7da11" providerId="ADAL" clId="{F7E60F40-6C25-4EE6-9D00-8F10F8F92003}"/>
  </pc:docChgLst>
  <pc:docChgLst>
    <pc:chgData name="Victor Manuel Asanza Armijos" userId="494d3018-50bf-4d1a-bb36-98ba29c7da11" providerId="ADAL" clId="{5B829A06-6E48-4EB6-A381-47639DAF431D}"/>
    <pc:docChg chg="custSel addSld delSld modSld sldOrd">
      <pc:chgData name="Victor Manuel Asanza Armijos" userId="494d3018-50bf-4d1a-bb36-98ba29c7da11" providerId="ADAL" clId="{5B829A06-6E48-4EB6-A381-47639DAF431D}" dt="2018-11-19T16:21:43.539" v="193" actId="113"/>
      <pc:docMkLst>
        <pc:docMk/>
      </pc:docMkLst>
      <pc:sldChg chg="addSp delSp modSp">
        <pc:chgData name="Victor Manuel Asanza Armijos" userId="494d3018-50bf-4d1a-bb36-98ba29c7da11" providerId="ADAL" clId="{5B829A06-6E48-4EB6-A381-47639DAF431D}" dt="2018-11-19T16:21:43.539" v="193" actId="113"/>
        <pc:sldMkLst>
          <pc:docMk/>
          <pc:sldMk cId="3236892580" sldId="256"/>
        </pc:sldMkLst>
        <pc:spChg chg="mod">
          <ac:chgData name="Victor Manuel Asanza Armijos" userId="494d3018-50bf-4d1a-bb36-98ba29c7da11" providerId="ADAL" clId="{5B829A06-6E48-4EB6-A381-47639DAF431D}" dt="2018-11-19T16:18:46.499" v="183" actId="113"/>
          <ac:spMkLst>
            <pc:docMk/>
            <pc:sldMk cId="3236892580" sldId="256"/>
            <ac:spMk id="15" creationId="{6A0882D7-8311-4EB4-BA30-99FD758C0AC2}"/>
          </ac:spMkLst>
        </pc:spChg>
        <pc:spChg chg="mod">
          <ac:chgData name="Victor Manuel Asanza Armijos" userId="494d3018-50bf-4d1a-bb36-98ba29c7da11" providerId="ADAL" clId="{5B829A06-6E48-4EB6-A381-47639DAF431D}" dt="2018-11-19T16:18:49.552" v="184" actId="113"/>
          <ac:spMkLst>
            <pc:docMk/>
            <pc:sldMk cId="3236892580" sldId="256"/>
            <ac:spMk id="16" creationId="{D673806B-58F6-46E3-ADB4-A9AEB71435B0}"/>
          </ac:spMkLst>
        </pc:spChg>
        <pc:spChg chg="mod">
          <ac:chgData name="Victor Manuel Asanza Armijos" userId="494d3018-50bf-4d1a-bb36-98ba29c7da11" providerId="ADAL" clId="{5B829A06-6E48-4EB6-A381-47639DAF431D}" dt="2018-11-19T16:18:42.849" v="182" actId="113"/>
          <ac:spMkLst>
            <pc:docMk/>
            <pc:sldMk cId="3236892580" sldId="256"/>
            <ac:spMk id="17" creationId="{CA16B271-30C7-42B3-9833-CB8BCBDF8A8C}"/>
          </ac:spMkLst>
        </pc:spChg>
        <pc:spChg chg="mod">
          <ac:chgData name="Victor Manuel Asanza Armijos" userId="494d3018-50bf-4d1a-bb36-98ba29c7da11" providerId="ADAL" clId="{5B829A06-6E48-4EB6-A381-47639DAF431D}" dt="2018-11-19T16:18:57.886" v="186" actId="113"/>
          <ac:spMkLst>
            <pc:docMk/>
            <pc:sldMk cId="3236892580" sldId="256"/>
            <ac:spMk id="26" creationId="{95A8AF53-C290-4191-AA00-13A885F7D583}"/>
          </ac:spMkLst>
        </pc:spChg>
        <pc:spChg chg="mod">
          <ac:chgData name="Victor Manuel Asanza Armijos" userId="494d3018-50bf-4d1a-bb36-98ba29c7da11" providerId="ADAL" clId="{5B829A06-6E48-4EB6-A381-47639DAF431D}" dt="2018-11-19T16:18:55.479" v="185" actId="113"/>
          <ac:spMkLst>
            <pc:docMk/>
            <pc:sldMk cId="3236892580" sldId="256"/>
            <ac:spMk id="37" creationId="{5F7C48C7-CCB8-4C6B-B926-39E74983FED4}"/>
          </ac:spMkLst>
        </pc:spChg>
        <pc:spChg chg="mod">
          <ac:chgData name="Victor Manuel Asanza Armijos" userId="494d3018-50bf-4d1a-bb36-98ba29c7da11" providerId="ADAL" clId="{5B829A06-6E48-4EB6-A381-47639DAF431D}" dt="2018-11-19T16:19:00.591" v="187" actId="113"/>
          <ac:spMkLst>
            <pc:docMk/>
            <pc:sldMk cId="3236892580" sldId="256"/>
            <ac:spMk id="38" creationId="{F6A36BCB-1205-4D81-B8EF-98EF5438B839}"/>
          </ac:spMkLst>
        </pc:spChg>
        <pc:spChg chg="mod">
          <ac:chgData name="Victor Manuel Asanza Armijos" userId="494d3018-50bf-4d1a-bb36-98ba29c7da11" providerId="ADAL" clId="{5B829A06-6E48-4EB6-A381-47639DAF431D}" dt="2018-11-19T16:19:34.138" v="189" actId="113"/>
          <ac:spMkLst>
            <pc:docMk/>
            <pc:sldMk cId="3236892580" sldId="256"/>
            <ac:spMk id="66" creationId="{6B632643-DFD7-4042-971A-4A9768C2339F}"/>
          </ac:spMkLst>
        </pc:spChg>
        <pc:spChg chg="mod">
          <ac:chgData name="Victor Manuel Asanza Armijos" userId="494d3018-50bf-4d1a-bb36-98ba29c7da11" providerId="ADAL" clId="{5B829A06-6E48-4EB6-A381-47639DAF431D}" dt="2018-11-19T16:21:09.734" v="190" actId="113"/>
          <ac:spMkLst>
            <pc:docMk/>
            <pc:sldMk cId="3236892580" sldId="256"/>
            <ac:spMk id="67" creationId="{38E0E2AE-49EF-436E-AE83-7CA7C1436490}"/>
          </ac:spMkLst>
        </pc:spChg>
        <pc:spChg chg="mod">
          <ac:chgData name="Victor Manuel Asanza Armijos" userId="494d3018-50bf-4d1a-bb36-98ba29c7da11" providerId="ADAL" clId="{5B829A06-6E48-4EB6-A381-47639DAF431D}" dt="2018-11-19T16:19:25.137" v="188" actId="113"/>
          <ac:spMkLst>
            <pc:docMk/>
            <pc:sldMk cId="3236892580" sldId="256"/>
            <ac:spMk id="68" creationId="{75D54D0B-93BB-4817-B486-5FD17DF5665E}"/>
          </ac:spMkLst>
        </pc:spChg>
        <pc:spChg chg="mod">
          <ac:chgData name="Victor Manuel Asanza Armijos" userId="494d3018-50bf-4d1a-bb36-98ba29c7da11" providerId="ADAL" clId="{5B829A06-6E48-4EB6-A381-47639DAF431D}" dt="2018-11-19T16:17:04.380" v="163"/>
          <ac:spMkLst>
            <pc:docMk/>
            <pc:sldMk cId="3236892580" sldId="256"/>
            <ac:spMk id="72" creationId="{3CF7CB93-3233-4659-A2F7-BE4C820C2C7C}"/>
          </ac:spMkLst>
        </pc:spChg>
        <pc:spChg chg="mod">
          <ac:chgData name="Victor Manuel Asanza Armijos" userId="494d3018-50bf-4d1a-bb36-98ba29c7da11" providerId="ADAL" clId="{5B829A06-6E48-4EB6-A381-47639DAF431D}" dt="2018-11-19T16:16:47.011" v="149" actId="20577"/>
          <ac:spMkLst>
            <pc:docMk/>
            <pc:sldMk cId="3236892580" sldId="256"/>
            <ac:spMk id="75" creationId="{33904794-7099-4032-B428-76C303157B2D}"/>
          </ac:spMkLst>
        </pc:spChg>
        <pc:spChg chg="mod">
          <ac:chgData name="Victor Manuel Asanza Armijos" userId="494d3018-50bf-4d1a-bb36-98ba29c7da11" providerId="ADAL" clId="{5B829A06-6E48-4EB6-A381-47639DAF431D}" dt="2018-11-19T16:17:01.327" v="160" actId="20577"/>
          <ac:spMkLst>
            <pc:docMk/>
            <pc:sldMk cId="3236892580" sldId="256"/>
            <ac:spMk id="76" creationId="{A90E5152-8785-46AC-A0A6-32D14CAA560D}"/>
          </ac:spMkLst>
        </pc:spChg>
        <pc:spChg chg="mod">
          <ac:chgData name="Victor Manuel Asanza Armijos" userId="494d3018-50bf-4d1a-bb36-98ba29c7da11" providerId="ADAL" clId="{5B829A06-6E48-4EB6-A381-47639DAF431D}" dt="2018-11-19T16:16:51.226" v="152"/>
          <ac:spMkLst>
            <pc:docMk/>
            <pc:sldMk cId="3236892580" sldId="256"/>
            <ac:spMk id="89" creationId="{60C92A06-6E29-4902-A765-F1411CD68AB6}"/>
          </ac:spMkLst>
        </pc:spChg>
        <pc:spChg chg="mod">
          <ac:chgData name="Victor Manuel Asanza Armijos" userId="494d3018-50bf-4d1a-bb36-98ba29c7da11" providerId="ADAL" clId="{5B829A06-6E48-4EB6-A381-47639DAF431D}" dt="2018-11-19T16:16:56.142" v="155"/>
          <ac:spMkLst>
            <pc:docMk/>
            <pc:sldMk cId="3236892580" sldId="256"/>
            <ac:spMk id="93" creationId="{8636D67E-F616-4BE8-9DC3-4889D5E90A23}"/>
          </ac:spMkLst>
        </pc:spChg>
        <pc:spChg chg="mod">
          <ac:chgData name="Victor Manuel Asanza Armijos" userId="494d3018-50bf-4d1a-bb36-98ba29c7da11" providerId="ADAL" clId="{5B829A06-6E48-4EB6-A381-47639DAF431D}" dt="2018-11-19T16:09:34.020" v="55" actId="1038"/>
          <ac:spMkLst>
            <pc:docMk/>
            <pc:sldMk cId="3236892580" sldId="256"/>
            <ac:spMk id="108" creationId="{FBF66438-F294-4F8D-9860-FA3265D3682E}"/>
          </ac:spMkLst>
        </pc:spChg>
        <pc:spChg chg="mod">
          <ac:chgData name="Victor Manuel Asanza Armijos" userId="494d3018-50bf-4d1a-bb36-98ba29c7da11" providerId="ADAL" clId="{5B829A06-6E48-4EB6-A381-47639DAF431D}" dt="2018-11-19T16:21:34.007" v="192" actId="113"/>
          <ac:spMkLst>
            <pc:docMk/>
            <pc:sldMk cId="3236892580" sldId="256"/>
            <ac:spMk id="110" creationId="{0D539448-C2B0-4681-AAE8-129852260797}"/>
          </ac:spMkLst>
        </pc:spChg>
        <pc:spChg chg="mod">
          <ac:chgData name="Victor Manuel Asanza Armijos" userId="494d3018-50bf-4d1a-bb36-98ba29c7da11" providerId="ADAL" clId="{5B829A06-6E48-4EB6-A381-47639DAF431D}" dt="2018-11-19T16:21:43.539" v="193" actId="113"/>
          <ac:spMkLst>
            <pc:docMk/>
            <pc:sldMk cId="3236892580" sldId="256"/>
            <ac:spMk id="111" creationId="{5B99AEEC-6414-4B55-B1DF-0ACC1A53C681}"/>
          </ac:spMkLst>
        </pc:spChg>
        <pc:spChg chg="mod">
          <ac:chgData name="Victor Manuel Asanza Armijos" userId="494d3018-50bf-4d1a-bb36-98ba29c7da11" providerId="ADAL" clId="{5B829A06-6E48-4EB6-A381-47639DAF431D}" dt="2018-11-19T16:21:23.805" v="191" actId="113"/>
          <ac:spMkLst>
            <pc:docMk/>
            <pc:sldMk cId="3236892580" sldId="256"/>
            <ac:spMk id="112" creationId="{EF6A58CE-DEF8-4F0D-A521-C8901922009E}"/>
          </ac:spMkLst>
        </pc:spChg>
        <pc:spChg chg="mod">
          <ac:chgData name="Victor Manuel Asanza Armijos" userId="494d3018-50bf-4d1a-bb36-98ba29c7da11" providerId="ADAL" clId="{5B829A06-6E48-4EB6-A381-47639DAF431D}" dt="2018-11-19T16:17:09.793" v="168" actId="20577"/>
          <ac:spMkLst>
            <pc:docMk/>
            <pc:sldMk cId="3236892580" sldId="256"/>
            <ac:spMk id="125" creationId="{CCB8E254-DE97-481B-B2E0-594CC8D5D80E}"/>
          </ac:spMkLst>
        </pc:spChg>
        <pc:spChg chg="mod">
          <ac:chgData name="Victor Manuel Asanza Armijos" userId="494d3018-50bf-4d1a-bb36-98ba29c7da11" providerId="ADAL" clId="{5B829A06-6E48-4EB6-A381-47639DAF431D}" dt="2018-11-19T16:17:18.504" v="173" actId="20577"/>
          <ac:spMkLst>
            <pc:docMk/>
            <pc:sldMk cId="3236892580" sldId="256"/>
            <ac:spMk id="127" creationId="{3C88A52D-EA51-4C62-8CCC-697677AAD98B}"/>
          </ac:spMkLst>
        </pc:spChg>
        <pc:spChg chg="mod">
          <ac:chgData name="Victor Manuel Asanza Armijos" userId="494d3018-50bf-4d1a-bb36-98ba29c7da11" providerId="ADAL" clId="{5B829A06-6E48-4EB6-A381-47639DAF431D}" dt="2018-11-19T16:17:30.335" v="181"/>
          <ac:spMkLst>
            <pc:docMk/>
            <pc:sldMk cId="3236892580" sldId="256"/>
            <ac:spMk id="148" creationId="{9CDCFEFD-FEC2-42EF-80A3-EA058B71BD6E}"/>
          </ac:spMkLst>
        </pc:spChg>
        <pc:cxnChg chg="mod">
          <ac:chgData name="Victor Manuel Asanza Armijos" userId="494d3018-50bf-4d1a-bb36-98ba29c7da11" providerId="ADAL" clId="{5B829A06-6E48-4EB6-A381-47639DAF431D}" dt="2018-11-19T16:09:28.909" v="48" actId="1037"/>
          <ac:cxnSpMkLst>
            <pc:docMk/>
            <pc:sldMk cId="3236892580" sldId="256"/>
            <ac:cxnSpMk id="42" creationId="{8B6DFB60-1C80-47CE-958C-84208ED53214}"/>
          </ac:cxnSpMkLst>
        </pc:cxnChg>
        <pc:cxnChg chg="mod">
          <ac:chgData name="Victor Manuel Asanza Armijos" userId="494d3018-50bf-4d1a-bb36-98ba29c7da11" providerId="ADAL" clId="{5B829A06-6E48-4EB6-A381-47639DAF431D}" dt="2018-11-19T16:09:40.198" v="56" actId="14100"/>
          <ac:cxnSpMkLst>
            <pc:docMk/>
            <pc:sldMk cId="3236892580" sldId="256"/>
            <ac:cxnSpMk id="44" creationId="{9C9D6B95-CD8F-4711-AF43-D6F3E714B0F7}"/>
          </ac:cxnSpMkLst>
        </pc:cxnChg>
        <pc:cxnChg chg="mod">
          <ac:chgData name="Victor Manuel Asanza Armijos" userId="494d3018-50bf-4d1a-bb36-98ba29c7da11" providerId="ADAL" clId="{5B829A06-6E48-4EB6-A381-47639DAF431D}" dt="2018-11-19T16:10:33.679" v="64" actId="14100"/>
          <ac:cxnSpMkLst>
            <pc:docMk/>
            <pc:sldMk cId="3236892580" sldId="256"/>
            <ac:cxnSpMk id="77" creationId="{F0CE97F9-8E02-41F6-8950-E802293C74F8}"/>
          </ac:cxnSpMkLst>
        </pc:cxnChg>
        <pc:cxnChg chg="mod">
          <ac:chgData name="Victor Manuel Asanza Armijos" userId="494d3018-50bf-4d1a-bb36-98ba29c7da11" providerId="ADAL" clId="{5B829A06-6E48-4EB6-A381-47639DAF431D}" dt="2018-11-19T16:10:36.976" v="65" actId="14100"/>
          <ac:cxnSpMkLst>
            <pc:docMk/>
            <pc:sldMk cId="3236892580" sldId="256"/>
            <ac:cxnSpMk id="78" creationId="{27D6AAA1-6D1D-4C40-987A-605F0766A272}"/>
          </ac:cxnSpMkLst>
        </pc:cxnChg>
        <pc:cxnChg chg="del mod">
          <ac:chgData name="Victor Manuel Asanza Armijos" userId="494d3018-50bf-4d1a-bb36-98ba29c7da11" providerId="ADAL" clId="{5B829A06-6E48-4EB6-A381-47639DAF431D}" dt="2018-11-19T16:09:46.963" v="58" actId="478"/>
          <ac:cxnSpMkLst>
            <pc:docMk/>
            <pc:sldMk cId="3236892580" sldId="256"/>
            <ac:cxnSpMk id="84" creationId="{3BE7567A-2671-47FA-89CF-0CC4D0000062}"/>
          </ac:cxnSpMkLst>
        </pc:cxnChg>
        <pc:cxnChg chg="add mod">
          <ac:chgData name="Victor Manuel Asanza Armijos" userId="494d3018-50bf-4d1a-bb36-98ba29c7da11" providerId="ADAL" clId="{5B829A06-6E48-4EB6-A381-47639DAF431D}" dt="2018-11-19T16:09:57.493" v="61" actId="14100"/>
          <ac:cxnSpMkLst>
            <pc:docMk/>
            <pc:sldMk cId="3236892580" sldId="256"/>
            <ac:cxnSpMk id="91" creationId="{ECA0DB54-66F0-417B-B488-097F6DE2B596}"/>
          </ac:cxnSpMkLst>
        </pc:cxnChg>
        <pc:cxnChg chg="mod">
          <ac:chgData name="Victor Manuel Asanza Armijos" userId="494d3018-50bf-4d1a-bb36-98ba29c7da11" providerId="ADAL" clId="{5B829A06-6E48-4EB6-A381-47639DAF431D}" dt="2018-11-19T16:12:21.949" v="99" actId="1036"/>
          <ac:cxnSpMkLst>
            <pc:docMk/>
            <pc:sldMk cId="3236892580" sldId="256"/>
            <ac:cxnSpMk id="94" creationId="{159D1DB1-6BF3-4BFB-AA67-96C29E72FF6A}"/>
          </ac:cxnSpMkLst>
        </pc:cxnChg>
        <pc:cxnChg chg="mod">
          <ac:chgData name="Victor Manuel Asanza Armijos" userId="494d3018-50bf-4d1a-bb36-98ba29c7da11" providerId="ADAL" clId="{5B829A06-6E48-4EB6-A381-47639DAF431D}" dt="2018-11-19T16:12:26.753" v="100" actId="14100"/>
          <ac:cxnSpMkLst>
            <pc:docMk/>
            <pc:sldMk cId="3236892580" sldId="256"/>
            <ac:cxnSpMk id="95" creationId="{3F12C69C-D140-4A68-9211-5125808030DE}"/>
          </ac:cxnSpMkLst>
        </pc:cxnChg>
        <pc:cxnChg chg="mod">
          <ac:chgData name="Victor Manuel Asanza Armijos" userId="494d3018-50bf-4d1a-bb36-98ba29c7da11" providerId="ADAL" clId="{5B829A06-6E48-4EB6-A381-47639DAF431D}" dt="2018-11-19T16:15:36.372" v="121" actId="1038"/>
          <ac:cxnSpMkLst>
            <pc:docMk/>
            <pc:sldMk cId="3236892580" sldId="256"/>
            <ac:cxnSpMk id="124" creationId="{2E0C68E3-D0D2-4673-AD08-8E1BC60AD908}"/>
          </ac:cxnSpMkLst>
        </pc:cxnChg>
        <pc:cxnChg chg="mod">
          <ac:chgData name="Victor Manuel Asanza Armijos" userId="494d3018-50bf-4d1a-bb36-98ba29c7da11" providerId="ADAL" clId="{5B829A06-6E48-4EB6-A381-47639DAF431D}" dt="2018-11-19T16:15:42.149" v="122" actId="14100"/>
          <ac:cxnSpMkLst>
            <pc:docMk/>
            <pc:sldMk cId="3236892580" sldId="256"/>
            <ac:cxnSpMk id="126" creationId="{238D5261-BD9F-478B-9C31-F4274C86BCBE}"/>
          </ac:cxnSpMkLst>
        </pc:cxnChg>
      </pc:sldChg>
    </pc:docChg>
  </pc:docChgLst>
  <pc:docChgLst>
    <pc:chgData name="Victor Manuel Asanza Armijos" userId="494d3018-50bf-4d1a-bb36-98ba29c7da11" providerId="ADAL" clId="{D6FD4620-29D2-4580-8ABB-083163F69EFB}"/>
    <pc:docChg chg="modSld">
      <pc:chgData name="Victor Manuel Asanza Armijos" userId="494d3018-50bf-4d1a-bb36-98ba29c7da11" providerId="ADAL" clId="{D6FD4620-29D2-4580-8ABB-083163F69EFB}" dt="2019-01-30T16:51:29.710" v="61" actId="164"/>
      <pc:docMkLst>
        <pc:docMk/>
      </pc:docMkLst>
      <pc:sldChg chg="addSp delSp modSp">
        <pc:chgData name="Victor Manuel Asanza Armijos" userId="494d3018-50bf-4d1a-bb36-98ba29c7da11" providerId="ADAL" clId="{D6FD4620-29D2-4580-8ABB-083163F69EFB}" dt="2019-01-30T16:51:29.710" v="61" actId="164"/>
        <pc:sldMkLst>
          <pc:docMk/>
          <pc:sldMk cId="3236892580" sldId="256"/>
        </pc:sldMkLst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7" creationId="{EAFFA671-D5E3-44C3-976F-7197F5F8BAEE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4" creationId="{3B923FFA-45EB-435C-B571-454DF08CE422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5" creationId="{6A0882D7-8311-4EB4-BA30-99FD758C0AC2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26" creationId="{95A8AF53-C290-4191-AA00-13A885F7D583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29" creationId="{894DA5EB-CDD5-4C60-B62E-6ADC34D11919}"/>
          </ac:spMkLst>
        </pc:spChg>
        <pc:spChg chg="add mod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61" creationId="{429DD69C-F3FC-47FF-A51C-4E171DE26DF4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75" creationId="{33904794-7099-4032-B428-76C303157B2D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00" creationId="{97581132-F8FC-4BA1-879C-B8552D956119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09" creationId="{69AC8817-1F1F-4A50-8E9A-F35E51ADB2A9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15" creationId="{64B300E9-6D0E-4EE1-A789-156003724A44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18" creationId="{7C17FD0B-8C41-49C0-901B-8E2500227AC5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21" creationId="{152300A8-7B6A-4D18-A026-2B303CEA513D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28" creationId="{0742D429-F128-43A2-BC40-D8B5B3B6D5F0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36" creationId="{84CD3615-00AF-46AC-87C5-9F3B9EA530BB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37" creationId="{E12FB8F7-F41D-492E-916C-A6BC28AE2C8E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38" creationId="{A076B8DB-1A1F-4FC9-BB9F-E804150998E5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39" creationId="{7A80D382-B858-49B0-9575-D129FC04A58B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44" creationId="{EE0AA4E0-9AF4-4037-82FF-D8DE9FA1076A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51" creationId="{FD521118-4BFC-40DA-9702-4E259B4123D0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52" creationId="{96C46220-BA6F-47C2-A335-2ED32FBF3E7C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53" creationId="{705554F2-28B9-4BF0-B918-9D9E8B63F68E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56" creationId="{976F597E-6562-4E4F-8E4A-B948146BE195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76" creationId="{BDF2C78B-63CF-4B53-8879-3469789068E1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77" creationId="{EE3A3B7C-F7D1-4F30-AC8D-0FB80545B851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81" creationId="{F4CF57BA-C52A-4C2F-B4A7-82D2D1207183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82" creationId="{4D306EAE-03AB-4E25-9AA1-45E8C42683D0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86" creationId="{3075EC82-F97C-43B7-9BA9-AC4DD0C323BE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92" creationId="{9382DA88-9DF7-4BBE-A34B-4840D373E121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95" creationId="{199A3182-8020-45D6-BB14-FF05E2BA1543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198" creationId="{170D5901-36BE-4786-81D7-6FE5CC3DFC92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207" creationId="{AAC4CD1E-9F7D-4CE6-912A-F532381D4C47}"/>
          </ac:spMkLst>
        </pc:spChg>
        <pc:spChg chg="mod topLvl">
          <ac:chgData name="Victor Manuel Asanza Armijos" userId="494d3018-50bf-4d1a-bb36-98ba29c7da11" providerId="ADAL" clId="{D6FD4620-29D2-4580-8ABB-083163F69EFB}" dt="2019-01-30T16:51:29.710" v="61" actId="164"/>
          <ac:spMkLst>
            <pc:docMk/>
            <pc:sldMk cId="3236892580" sldId="256"/>
            <ac:spMk id="260" creationId="{47D2A479-E912-4600-B325-126C3A6781F1}"/>
          </ac:spMkLst>
        </pc:spChg>
        <pc:grpChg chg="add mod">
          <ac:chgData name="Victor Manuel Asanza Armijos" userId="494d3018-50bf-4d1a-bb36-98ba29c7da11" providerId="ADAL" clId="{D6FD4620-29D2-4580-8ABB-083163F69EFB}" dt="2019-01-30T16:51:29.710" v="61" actId="164"/>
          <ac:grpSpMkLst>
            <pc:docMk/>
            <pc:sldMk cId="3236892580" sldId="256"/>
            <ac:grpSpMk id="12" creationId="{AA01AE96-EF77-4A09-B877-D8272BF9D224}"/>
          </ac:grpSpMkLst>
        </pc:grpChg>
        <pc:grpChg chg="del mod">
          <ac:chgData name="Victor Manuel Asanza Armijos" userId="494d3018-50bf-4d1a-bb36-98ba29c7da11" providerId="ADAL" clId="{D6FD4620-29D2-4580-8ABB-083163F69EFB}" dt="2019-01-30T16:40:58.452" v="2" actId="165"/>
          <ac:grpSpMkLst>
            <pc:docMk/>
            <pc:sldMk cId="3236892580" sldId="256"/>
            <ac:grpSpMk id="261" creationId="{CBC918A5-744C-4A50-84E2-1D1CDE682FEF}"/>
          </ac:grpSpMkLst>
        </pc:grp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1" creationId="{68254185-CA74-4ECE-926E-4B31AB290370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9" creationId="{574A24CC-3863-45ED-9254-F9BCA8E30612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31" creationId="{405E3862-1226-4FCA-B70A-1C33C46439D3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54" creationId="{A3DFABD8-0F22-4169-A4E0-19CB8B7D3751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58" creationId="{EE8BEEFE-C9C2-41F5-B6E9-FE81964094B3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60" creationId="{DBD0C584-EA32-403A-A77B-874E8D83E5EC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62" creationId="{E851C19B-88C3-4E97-AD88-CF116574AAF4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64" creationId="{52675558-87E3-4F04-BC20-05A18EC1B423}"/>
          </ac:cxnSpMkLst>
        </pc:cxnChg>
        <pc:cxnChg chg="add mod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65" creationId="{29543867-9F0A-4212-BE64-DD4C629672BD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92" creationId="{7D288A78-A2C5-49F7-BCAC-435DEFD8DF15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97" creationId="{85835540-7BB3-4529-8954-E885012023F2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17" creationId="{2E139713-481D-41A0-819E-E8DAE46CF506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19" creationId="{B79C8704-F0FE-4F3C-80E7-D01564560A80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29" creationId="{8958B207-6129-473F-B326-752EC2C4F6FF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40" creationId="{A322B82B-28EC-4D18-81B4-7952E8853253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42" creationId="{05726217-8DAB-484F-AFDB-A1E7FDDAFA36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73" creationId="{468E92EC-A63A-45BC-81C3-58067A51658F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78" creationId="{AC0AB2F1-99D5-4D88-BFEC-7DB7B623FFB7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83" creationId="{10C8DBAA-D504-4BA1-BA0B-63C71ED3B47D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188" creationId="{C17DE49E-3470-4F9A-88B9-6F369F461298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200" creationId="{DED7C23B-93C2-4DBA-94F0-9F3D48DBF3D3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205" creationId="{F13D6967-9B22-43E3-B03B-0049E393EABA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208" creationId="{4124C8F5-F7CE-4139-8DDB-3305E53D8BC1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211" creationId="{E9E93845-1A28-43B9-B525-E8A42F7A2283}"/>
          </ac:cxnSpMkLst>
        </pc:cxnChg>
        <pc:cxnChg chg="mod topLvl">
          <ac:chgData name="Victor Manuel Asanza Armijos" userId="494d3018-50bf-4d1a-bb36-98ba29c7da11" providerId="ADAL" clId="{D6FD4620-29D2-4580-8ABB-083163F69EFB}" dt="2019-01-30T16:51:29.710" v="61" actId="164"/>
          <ac:cxnSpMkLst>
            <pc:docMk/>
            <pc:sldMk cId="3236892580" sldId="256"/>
            <ac:cxnSpMk id="255" creationId="{32DF184F-5EE6-43F6-8A4C-DA01AD554E37}"/>
          </ac:cxnSpMkLst>
        </pc:cxnChg>
      </pc:sldChg>
    </pc:docChg>
  </pc:docChgLst>
  <pc:docChgLst>
    <pc:chgData name="Victor Manuel Asanza Armijos" userId="494d3018-50bf-4d1a-bb36-98ba29c7da11" providerId="ADAL" clId="{A2F80E85-A7A7-41EF-A319-368769141D88}"/>
    <pc:docChg chg="undo custSel modSld">
      <pc:chgData name="Victor Manuel Asanza Armijos" userId="494d3018-50bf-4d1a-bb36-98ba29c7da11" providerId="ADAL" clId="{A2F80E85-A7A7-41EF-A319-368769141D88}" dt="2018-11-20T18:46:54.650" v="339" actId="20577"/>
      <pc:docMkLst>
        <pc:docMk/>
      </pc:docMkLst>
      <pc:sldChg chg="addSp modSp">
        <pc:chgData name="Victor Manuel Asanza Armijos" userId="494d3018-50bf-4d1a-bb36-98ba29c7da11" providerId="ADAL" clId="{A2F80E85-A7A7-41EF-A319-368769141D88}" dt="2018-11-20T16:58:25.931" v="0" actId="164"/>
        <pc:sldMkLst>
          <pc:docMk/>
          <pc:sldMk cId="3236892580" sldId="256"/>
        </pc:sldMkLst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5" creationId="{DA6D7856-2B4D-46C2-8C64-154168D6D0B0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6" creationId="{E32ABD44-00EF-40A0-8A11-14BD0713933C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7" creationId="{EAFFA671-D5E3-44C3-976F-7197F5F8BAE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5" creationId="{6A0882D7-8311-4EB4-BA30-99FD758C0AC2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6" creationId="{D673806B-58F6-46E3-ADB4-A9AEB71435B0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7" creationId="{CA16B271-30C7-42B3-9833-CB8BCBDF8A8C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26" creationId="{95A8AF53-C290-4191-AA00-13A885F7D583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28" creationId="{DB5067A0-4238-4D91-91F7-E265FAC92BD8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29" creationId="{894DA5EB-CDD5-4C60-B62E-6ADC34D1191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30" creationId="{91F79C23-B1F8-409B-BF63-5BC28641E3B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37" creationId="{5F7C48C7-CCB8-4C6B-B926-39E74983FED4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38" creationId="{F6A36BCB-1205-4D81-B8EF-98EF5438B83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66" creationId="{6B632643-DFD7-4042-971A-4A9768C2339F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67" creationId="{38E0E2AE-49EF-436E-AE83-7CA7C1436490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68" creationId="{75D54D0B-93BB-4817-B486-5FD17DF5665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71" creationId="{8416FA59-C941-41F0-8A8E-E57F620CF533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72" creationId="{3CF7CB93-3233-4659-A2F7-BE4C820C2C7C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73" creationId="{390F98EF-701D-4E70-83C9-4E38CA53A27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75" creationId="{33904794-7099-4032-B428-76C303157B2D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76" creationId="{A90E5152-8785-46AC-A0A6-32D14CAA560D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89" creationId="{60C92A06-6E29-4902-A765-F1411CD68AB6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93" creationId="{8636D67E-F616-4BE8-9DC3-4889D5E90A23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98" creationId="{899F8BF8-4CEE-460A-9A51-3702D188061A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99" creationId="{5E1305F7-0416-419D-AD71-DF3B3FE97E52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0" creationId="{97581132-F8FC-4BA1-879C-B8552D95611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1" creationId="{D8C56B4D-B7FB-4FAA-AC86-38B5E80F0B45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2" creationId="{21EAFD68-57EA-41E7-A2CD-4B7134D08B93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3" creationId="{CFB0C0C2-A922-4651-932B-E687817484CA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4" creationId="{5B7B7076-378E-4851-B9DB-1D28C219A04B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5" creationId="{C26FB373-90AF-42C9-9369-10A768F15C43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6" creationId="{D1CFD794-9A7C-4379-9843-54CFAFD1E82D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7" creationId="{297E4ADF-969A-4247-AB1E-BB5F0DD027A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8" creationId="{FBF66438-F294-4F8D-9860-FA3265D3682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09" creationId="{69AC8817-1F1F-4A50-8E9A-F35E51ADB2A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10" creationId="{0D539448-C2B0-4681-AAE8-129852260797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11" creationId="{5B99AEEC-6414-4B55-B1DF-0ACC1A53C681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12" creationId="{EF6A58CE-DEF8-4F0D-A521-C8901922009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25" creationId="{CCB8E254-DE97-481B-B2E0-594CC8D5D80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27" creationId="{3C88A52D-EA51-4C62-8CCC-697677AAD98B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30" creationId="{3B1685D0-5959-499E-A9F3-C20A8344F12B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31" creationId="{4EBE5D84-CF62-42ED-A346-EDF93EB75BFD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32" creationId="{BBE81F18-D45D-4C78-AFF4-3659E90BFFEF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33" creationId="{FBA0754B-427A-4BCC-AB6D-E4B628EB17AC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34" creationId="{E0AD1738-59E6-40B9-AF7E-A0B99EBF8AC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35" creationId="{C45E8DC4-9AE9-459B-825F-B4A4742D3E69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47" creationId="{D00FF6D3-C9AD-49B2-839D-2DD2FB327B8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48" creationId="{9CDCFEFD-FEC2-42EF-80A3-EA058B71BD6E}"/>
          </ac:spMkLst>
        </pc:spChg>
        <pc:spChg chg="mod">
          <ac:chgData name="Victor Manuel Asanza Armijos" userId="494d3018-50bf-4d1a-bb36-98ba29c7da11" providerId="ADAL" clId="{A2F80E85-A7A7-41EF-A319-368769141D88}" dt="2018-11-20T16:58:25.931" v="0" actId="164"/>
          <ac:spMkLst>
            <pc:docMk/>
            <pc:sldMk cId="3236892580" sldId="256"/>
            <ac:spMk id="149" creationId="{33EDD390-A94A-4E40-B2AE-1F2CE70D99CC}"/>
          </ac:spMkLst>
        </pc:spChg>
        <pc:grpChg chg="add mod">
          <ac:chgData name="Victor Manuel Asanza Armijos" userId="494d3018-50bf-4d1a-bb36-98ba29c7da11" providerId="ADAL" clId="{A2F80E85-A7A7-41EF-A319-368769141D88}" dt="2018-11-20T16:58:25.931" v="0" actId="164"/>
          <ac:grpSpMkLst>
            <pc:docMk/>
            <pc:sldMk cId="3236892580" sldId="256"/>
            <ac:grpSpMk id="2" creationId="{894C7A32-A667-4EE3-9770-69A1E9EC46F3}"/>
          </ac:grpSpMkLst>
        </pc:grp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1" creationId="{68254185-CA74-4ECE-926E-4B31AB290370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9" creationId="{574A24CC-3863-45ED-9254-F9BCA8E30612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20" creationId="{D59E219B-FCCD-4801-B06E-BAF9101ADA99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23" creationId="{A4A98D36-C344-49BF-89FD-4F8A54DC3156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32" creationId="{178DB637-E5C4-46E4-BDB5-8AB338165E42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42" creationId="{8B6DFB60-1C80-47CE-958C-84208ED53214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44" creationId="{9C9D6B95-CD8F-4711-AF43-D6F3E714B0F7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46" creationId="{74FF666E-8192-4467-947C-131E3579B863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49" creationId="{6F78B5DA-7728-46F3-ACF3-CACBC25C1110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69" creationId="{548BCE1B-1564-43C9-A8C9-A299CE124AB2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70" creationId="{2EC24EC1-00A6-4F6C-B94A-548DD8BB4D6C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74" creationId="{95CAB238-8700-4965-9C9A-12ABA4CB9540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77" creationId="{F0CE97F9-8E02-41F6-8950-E802293C74F8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78" creationId="{27D6AAA1-6D1D-4C40-987A-605F0766A272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79" creationId="{A158CC97-A3A7-4D99-845F-D4251EA382ED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81" creationId="{EF748C16-650C-4369-896D-8594C87EBCC0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88" creationId="{CB237D1B-4D5F-4F20-BC95-08894A5E699B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90" creationId="{65AA85B6-BFBE-464D-9243-5EFC09D7BA54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91" creationId="{ECA0DB54-66F0-417B-B488-097F6DE2B596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94" creationId="{159D1DB1-6BF3-4BFB-AA67-96C29E72FF6A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95" creationId="{3F12C69C-D140-4A68-9211-5125808030DE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13" creationId="{13355925-BF7A-4A02-859E-9751691EBDA5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14" creationId="{CD552750-4119-40EC-A700-E8B8C0EE5399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20" creationId="{8617040C-E532-4EBC-9697-42AC3926DC73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22" creationId="{7AAF4B69-5221-4D79-BA16-449569BC22B7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23" creationId="{FC14E88E-CCB7-48C4-9963-7FB30004FAE8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24" creationId="{2E0C68E3-D0D2-4673-AD08-8E1BC60AD908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26" creationId="{238D5261-BD9F-478B-9C31-F4274C86BCBE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41" creationId="{4E3179B6-6F50-4744-AFC5-0C68DEE80CD4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50" creationId="{AD8E24B8-CC85-4488-881B-75F480333F52}"/>
          </ac:cxnSpMkLst>
        </pc:cxnChg>
        <pc:cxnChg chg="mod">
          <ac:chgData name="Victor Manuel Asanza Armijos" userId="494d3018-50bf-4d1a-bb36-98ba29c7da11" providerId="ADAL" clId="{A2F80E85-A7A7-41EF-A319-368769141D88}" dt="2018-11-20T16:58:25.931" v="0" actId="164"/>
          <ac:cxnSpMkLst>
            <pc:docMk/>
            <pc:sldMk cId="3236892580" sldId="256"/>
            <ac:cxnSpMk id="158" creationId="{E8910949-FFE9-444F-8B51-A19F137352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289A-0926-48C3-B5E1-D074179DC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ACF0-B638-42FE-9E47-DC32CDFB5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EE48-DCFB-4525-A6FC-3CC869FA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0728-044A-400A-80B6-23CA2497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0DC9-1AE2-48AC-A521-81085E7B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962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7762-D380-44F7-9C0E-F48D36B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C0EAD-1E7B-470B-A154-3AB5451E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948B-5703-43B1-87CA-4E68954D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13A3-AD1C-4153-8548-AA1930A8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D749-CAE3-48CE-BADE-CA5E72B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31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22871-FBD7-44FB-96B9-C3E3DC6ED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18807-36AA-40B3-91B8-F2FC6F35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9571-36FE-47B0-8E1A-3EE80E49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D22C-3041-428B-B130-B431361E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5CFB-C607-495C-BD91-374B55D4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17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3859-30E7-468B-A46D-41D940E3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FA09-40E4-4534-B1D8-8FD15312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50D7-9D4B-4FF4-BA6F-3DE6B71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5C25-C02D-4DFD-B430-E38AB845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DD7AD-961B-4C4C-AEEE-BBDF129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30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925D-A9E5-4D0E-B90D-3A8826A7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2816-FF02-4EEC-8144-04AFE81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51E1-70B8-4F57-9324-5C2E659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CC8B-3700-40D3-98AE-A5C2777F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AE1B-F602-4066-9C3C-487F389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90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C4AF-93E6-4D47-8387-E4C78640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1FFC-7609-457B-9CB6-78E426D30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5ED9-B612-4E60-BD84-EBA9E111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4FBE-3B42-4C55-B44E-78B9550A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5BEE4-16EB-4282-9940-E4559955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A980-AF65-4631-BB5D-80BDED57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63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E4F-F183-464B-A360-A8254B60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177D-F488-4E1D-AF05-4A359FCF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19108-42DB-4D48-B363-0B47F0C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56621-7326-4150-990D-F4951CFC6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7090F-6D08-4876-896D-B65F51061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2EA9F-E571-41CE-9548-4A108B9D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A6CEC-9142-4D66-B2D0-6A7D7AB6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7A719-83AD-493A-95F8-4AEBC0A3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19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85F5-D302-42B9-8C91-638E9F4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3D70-2325-42F4-AA11-CD5AC6D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C7E1E-2463-4B8D-805F-55ADCCCA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A6A31-47B2-468B-9949-22B540B7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6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5B773-DFBB-4765-ACBC-C9D8471E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B8107-7B47-4D83-8270-5A2406EC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7175-A468-42D4-ACBF-DA8D653A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331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A0D-30CD-40B2-AD1A-B7397D3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605-933F-40CE-BFF7-4AAACA32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07ABB-9960-44B0-BF30-2AE4DEB51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BF61F-4EF2-4FED-9F07-7A0FC125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C030A-6023-4CE2-A28E-8C9C340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E4A4-F598-4B5B-A182-CDCA32AF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663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3497-14AA-446D-91D9-042A8148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E1648-D0D8-4830-8789-DAF1F6C38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D842-7DC5-47FD-8447-DA4ECA4A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2A2C-1C8A-4C90-A888-1388AA20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D40B-6565-4EA7-90A3-6AC12969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B0BEE-03E0-446C-AFE8-EC520DAF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15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BB53-2814-4E68-85F2-84B67CF7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A4EA-0C9B-4212-9A7C-85B8BA0B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5746-DB1A-4F48-AE8D-8A24D815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111-0D56-4DE8-B687-53B4B9D8003F}" type="datetimeFigureOut">
              <a:rPr lang="es-EC" smtClean="0"/>
              <a:t>30/1/2019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8EF5-DC0B-47DE-A18A-FCBD9903F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9B29-6667-4C53-ACED-E0D5E3580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E91F-B231-45E4-BFC8-1595B95F23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42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AA01AE96-EF77-4A09-B877-D8272BF9D224}"/>
              </a:ext>
            </a:extLst>
          </p:cNvPr>
          <p:cNvGrpSpPr/>
          <p:nvPr/>
        </p:nvGrpSpPr>
        <p:grpSpPr>
          <a:xfrm>
            <a:off x="1561110" y="356699"/>
            <a:ext cx="8847212" cy="6421389"/>
            <a:chOff x="1561110" y="356699"/>
            <a:chExt cx="8847212" cy="64213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923FFA-45EB-435C-B571-454DF08CE422}"/>
                </a:ext>
              </a:extLst>
            </p:cNvPr>
            <p:cNvSpPr txBox="1"/>
            <p:nvPr/>
          </p:nvSpPr>
          <p:spPr>
            <a:xfrm>
              <a:off x="5452997" y="356699"/>
              <a:ext cx="8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Resetn</a:t>
              </a:r>
              <a:endParaRPr lang="es-EC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FFA671-D5E3-44C3-976F-7197F5F8BAEE}"/>
                </a:ext>
              </a:extLst>
            </p:cNvPr>
            <p:cNvSpPr/>
            <p:nvPr/>
          </p:nvSpPr>
          <p:spPr>
            <a:xfrm>
              <a:off x="5856030" y="1011881"/>
              <a:ext cx="124287" cy="11717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254185-CA74-4ECE-926E-4B31AB29037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918174" y="642549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6A0882D7-8311-4EB4-BA30-99FD758C0AC2}"/>
                </a:ext>
              </a:extLst>
            </p:cNvPr>
            <p:cNvSpPr/>
            <p:nvPr/>
          </p:nvSpPr>
          <p:spPr>
            <a:xfrm>
              <a:off x="5225460" y="1718035"/>
              <a:ext cx="1367668" cy="65694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solidFill>
                    <a:schemeClr val="dk1"/>
                  </a:solidFill>
                </a:rPr>
                <a:t>Start</a:t>
              </a:r>
              <a:endParaRPr lang="es-EC" b="1" dirty="0">
                <a:solidFill>
                  <a:schemeClr val="dk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4A24CC-3863-45ED-9254-F9BCA8E30612}"/>
                </a:ext>
              </a:extLst>
            </p:cNvPr>
            <p:cNvCxnSpPr>
              <a:cxnSpLocks/>
              <a:stCxn id="26" idx="2"/>
              <a:endCxn id="15" idx="0"/>
            </p:cNvCxnSpPr>
            <p:nvPr/>
          </p:nvCxnSpPr>
          <p:spPr>
            <a:xfrm>
              <a:off x="5909294" y="1508124"/>
              <a:ext cx="0" cy="209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5A8AF53-C290-4191-AA00-13A885F7D583}"/>
                    </a:ext>
                  </a:extLst>
                </p:cNvPr>
                <p:cNvSpPr/>
                <p:nvPr/>
              </p:nvSpPr>
              <p:spPr>
                <a:xfrm>
                  <a:off x="4932750" y="1140179"/>
                  <a:ext cx="1953088" cy="367945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C" b="1" i="0" dirty="0" smtClean="0">
                            <a:latin typeface="Cambria Math" panose="02040503050406030204" pitchFamily="18" charset="0"/>
                          </a:rPr>
                          <m:t>𝐑𝐞𝐬𝐞𝐭𝐧𝐂𝐧𝐭</m:t>
                        </m:r>
                      </m:oMath>
                    </m:oMathPara>
                  </a14:m>
                  <a:endParaRPr lang="es-EC" b="1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5A8AF53-C290-4191-AA00-13A885F7D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750" y="1140179"/>
                  <a:ext cx="1953088" cy="3679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s-EC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4DA5EB-CDD5-4C60-B62E-6ADC34D11919}"/>
                </a:ext>
              </a:extLst>
            </p:cNvPr>
            <p:cNvSpPr/>
            <p:nvPr/>
          </p:nvSpPr>
          <p:spPr>
            <a:xfrm>
              <a:off x="4930633" y="2591351"/>
              <a:ext cx="1953088" cy="369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C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Flowchart: Terminator 74">
                  <a:extLst>
                    <a:ext uri="{FF2B5EF4-FFF2-40B4-BE49-F238E27FC236}">
                      <a16:creationId xmlns:a16="http://schemas.microsoft.com/office/drawing/2014/main" id="{33904794-7099-4032-B428-76C303157B2D}"/>
                    </a:ext>
                  </a:extLst>
                </p:cNvPr>
                <p:cNvSpPr/>
                <p:nvPr/>
              </p:nvSpPr>
              <p:spPr>
                <a:xfrm>
                  <a:off x="7404200" y="4082824"/>
                  <a:ext cx="1130826" cy="362166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C" b="1" i="0" dirty="0" smtClean="0">
                            <a:latin typeface="Cambria Math" panose="02040503050406030204" pitchFamily="18" charset="0"/>
                          </a:rPr>
                          <m:t>𝐦𝐨𝐝𝐨</m:t>
                        </m:r>
                      </m:oMath>
                    </m:oMathPara>
                  </a14:m>
                  <a:endParaRPr lang="es-EC" b="1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75" name="Flowchart: Terminator 74">
                  <a:extLst>
                    <a:ext uri="{FF2B5EF4-FFF2-40B4-BE49-F238E27FC236}">
                      <a16:creationId xmlns:a16="http://schemas.microsoft.com/office/drawing/2014/main" id="{33904794-7099-4032-B428-76C303157B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200" y="4082824"/>
                  <a:ext cx="1130826" cy="362166"/>
                </a:xfrm>
                <a:prstGeom prst="flowChartTerminator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s-EC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7581132-F8FC-4BA1-879C-B8552D956119}"/>
                </a:ext>
              </a:extLst>
            </p:cNvPr>
            <p:cNvSpPr txBox="1"/>
            <p:nvPr/>
          </p:nvSpPr>
          <p:spPr>
            <a:xfrm>
              <a:off x="4840369" y="1732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C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9AC8817-1F1F-4A50-8E9A-F35E51ADB2A9}"/>
                </a:ext>
              </a:extLst>
            </p:cNvPr>
            <p:cNvSpPr txBox="1"/>
            <p:nvPr/>
          </p:nvSpPr>
          <p:spPr>
            <a:xfrm>
              <a:off x="5566436" y="22790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C" dirty="0"/>
            </a:p>
          </p:txBody>
        </p:sp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405E3862-1226-4FCA-B70A-1C33C46439D3}"/>
                </a:ext>
              </a:extLst>
            </p:cNvPr>
            <p:cNvCxnSpPr>
              <a:stCxn id="15" idx="1"/>
              <a:endCxn id="26" idx="1"/>
            </p:cNvCxnSpPr>
            <p:nvPr/>
          </p:nvCxnSpPr>
          <p:spPr>
            <a:xfrm rot="10800000">
              <a:off x="4932750" y="1324153"/>
              <a:ext cx="292710" cy="722357"/>
            </a:xfrm>
            <a:prstGeom prst="bentConnector3">
              <a:avLst>
                <a:gd name="adj1" fmla="val 178098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Straight Arrow Connector 18">
              <a:extLst>
                <a:ext uri="{FF2B5EF4-FFF2-40B4-BE49-F238E27FC236}">
                  <a16:creationId xmlns:a16="http://schemas.microsoft.com/office/drawing/2014/main" id="{85835540-7BB3-4529-8954-E885012023F2}"/>
                </a:ext>
              </a:extLst>
            </p:cNvPr>
            <p:cNvCxnSpPr>
              <a:cxnSpLocks/>
              <a:stCxn id="15" idx="2"/>
              <a:endCxn id="29" idx="0"/>
            </p:cNvCxnSpPr>
            <p:nvPr/>
          </p:nvCxnSpPr>
          <p:spPr>
            <a:xfrm flipH="1">
              <a:off x="5907177" y="2374983"/>
              <a:ext cx="2117" cy="2163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Flowchart: Decision 14">
              <a:extLst>
                <a:ext uri="{FF2B5EF4-FFF2-40B4-BE49-F238E27FC236}">
                  <a16:creationId xmlns:a16="http://schemas.microsoft.com/office/drawing/2014/main" id="{64B300E9-6D0E-4EE1-A789-156003724A44}"/>
                </a:ext>
              </a:extLst>
            </p:cNvPr>
            <p:cNvSpPr/>
            <p:nvPr/>
          </p:nvSpPr>
          <p:spPr>
            <a:xfrm>
              <a:off x="5067299" y="3177052"/>
              <a:ext cx="1685925" cy="65694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solidFill>
                    <a:schemeClr val="dk1"/>
                  </a:solidFill>
                </a:rPr>
                <a:t>FinCnt</a:t>
              </a:r>
              <a:endParaRPr lang="es-EC" b="1" dirty="0">
                <a:solidFill>
                  <a:schemeClr val="dk1"/>
                </a:solidFill>
              </a:endParaRPr>
            </a:p>
          </p:txBody>
        </p:sp>
        <p:cxnSp>
          <p:nvCxnSpPr>
            <p:cNvPr id="117" name="Straight Arrow Connector 18">
              <a:extLst>
                <a:ext uri="{FF2B5EF4-FFF2-40B4-BE49-F238E27FC236}">
                  <a16:creationId xmlns:a16="http://schemas.microsoft.com/office/drawing/2014/main" id="{2E139713-481D-41A0-819E-E8DAE46CF506}"/>
                </a:ext>
              </a:extLst>
            </p:cNvPr>
            <p:cNvCxnSpPr>
              <a:cxnSpLocks/>
              <a:stCxn id="29" idx="2"/>
              <a:endCxn id="115" idx="0"/>
            </p:cNvCxnSpPr>
            <p:nvPr/>
          </p:nvCxnSpPr>
          <p:spPr>
            <a:xfrm>
              <a:off x="5907177" y="2960684"/>
              <a:ext cx="3085" cy="2163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Flowchart: Decision 14">
              <a:extLst>
                <a:ext uri="{FF2B5EF4-FFF2-40B4-BE49-F238E27FC236}">
                  <a16:creationId xmlns:a16="http://schemas.microsoft.com/office/drawing/2014/main" id="{7C17FD0B-8C41-49C0-901B-8E2500227AC5}"/>
                </a:ext>
              </a:extLst>
            </p:cNvPr>
            <p:cNvSpPr/>
            <p:nvPr/>
          </p:nvSpPr>
          <p:spPr>
            <a:xfrm>
              <a:off x="7126650" y="3187415"/>
              <a:ext cx="1685925" cy="65694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solidFill>
                    <a:schemeClr val="dk1"/>
                  </a:solidFill>
                </a:rPr>
                <a:t>KeyIn</a:t>
              </a:r>
              <a:endParaRPr lang="es-EC" b="1" dirty="0">
                <a:solidFill>
                  <a:schemeClr val="dk1"/>
                </a:solidFill>
              </a:endParaRPr>
            </a:p>
          </p:txBody>
        </p:sp>
        <p:cxnSp>
          <p:nvCxnSpPr>
            <p:cNvPr id="119" name="Straight Arrow Connector 18">
              <a:extLst>
                <a:ext uri="{FF2B5EF4-FFF2-40B4-BE49-F238E27FC236}">
                  <a16:creationId xmlns:a16="http://schemas.microsoft.com/office/drawing/2014/main" id="{B79C8704-F0FE-4F3C-80E7-D01564560A80}"/>
                </a:ext>
              </a:extLst>
            </p:cNvPr>
            <p:cNvCxnSpPr>
              <a:cxnSpLocks/>
              <a:stCxn id="115" idx="3"/>
              <a:endCxn id="118" idx="1"/>
            </p:cNvCxnSpPr>
            <p:nvPr/>
          </p:nvCxnSpPr>
          <p:spPr>
            <a:xfrm>
              <a:off x="6753224" y="3505526"/>
              <a:ext cx="373426" cy="103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Conector: angular 53">
              <a:extLst>
                <a:ext uri="{FF2B5EF4-FFF2-40B4-BE49-F238E27FC236}">
                  <a16:creationId xmlns:a16="http://schemas.microsoft.com/office/drawing/2014/main" id="{A3DFABD8-0F22-4169-A4E0-19CB8B7D3751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rot="16200000" flipV="1">
              <a:off x="7763912" y="2981714"/>
              <a:ext cx="411400" cy="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1" name="TextBox 99">
              <a:extLst>
                <a:ext uri="{FF2B5EF4-FFF2-40B4-BE49-F238E27FC236}">
                  <a16:creationId xmlns:a16="http://schemas.microsoft.com/office/drawing/2014/main" id="{152300A8-7B6A-4D18-A026-2B303CEA513D}"/>
                </a:ext>
              </a:extLst>
            </p:cNvPr>
            <p:cNvSpPr txBox="1"/>
            <p:nvPr/>
          </p:nvSpPr>
          <p:spPr>
            <a:xfrm>
              <a:off x="7671791" y="2855007"/>
              <a:ext cx="28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s-EC" dirty="0"/>
            </a:p>
          </p:txBody>
        </p:sp>
        <p:sp>
          <p:nvSpPr>
            <p:cNvPr id="128" name="TextBox 99">
              <a:extLst>
                <a:ext uri="{FF2B5EF4-FFF2-40B4-BE49-F238E27FC236}">
                  <a16:creationId xmlns:a16="http://schemas.microsoft.com/office/drawing/2014/main" id="{0742D429-F128-43A2-BC40-D8B5B3B6D5F0}"/>
                </a:ext>
              </a:extLst>
            </p:cNvPr>
            <p:cNvSpPr txBox="1"/>
            <p:nvPr/>
          </p:nvSpPr>
          <p:spPr>
            <a:xfrm>
              <a:off x="6732878" y="3189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C" dirty="0"/>
            </a:p>
          </p:txBody>
        </p:sp>
        <p:cxnSp>
          <p:nvCxnSpPr>
            <p:cNvPr id="129" name="Straight Arrow Connector 18">
              <a:extLst>
                <a:ext uri="{FF2B5EF4-FFF2-40B4-BE49-F238E27FC236}">
                  <a16:creationId xmlns:a16="http://schemas.microsoft.com/office/drawing/2014/main" id="{8958B207-6129-473F-B326-752EC2C4F6FF}"/>
                </a:ext>
              </a:extLst>
            </p:cNvPr>
            <p:cNvCxnSpPr>
              <a:cxnSpLocks/>
              <a:stCxn id="118" idx="2"/>
              <a:endCxn id="75" idx="0"/>
            </p:cNvCxnSpPr>
            <p:nvPr/>
          </p:nvCxnSpPr>
          <p:spPr>
            <a:xfrm>
              <a:off x="7969613" y="3844363"/>
              <a:ext cx="0" cy="238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84CD3615-00AF-46AC-87C5-9F3B9EA530BB}"/>
                </a:ext>
              </a:extLst>
            </p:cNvPr>
            <p:cNvSpPr/>
            <p:nvPr/>
          </p:nvSpPr>
          <p:spPr>
            <a:xfrm>
              <a:off x="8349410" y="2580835"/>
              <a:ext cx="1953088" cy="39036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latin typeface="Cambria Math" panose="02040503050406030204" pitchFamily="18" charset="0"/>
                </a:rPr>
                <a:t>eCnt</a:t>
              </a:r>
              <a:endParaRPr lang="es-EC" b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EE8BEEFE-C9C2-41F5-B6E9-FE81964094B3}"/>
                </a:ext>
              </a:extLst>
            </p:cNvPr>
            <p:cNvCxnSpPr>
              <a:cxnSpLocks/>
              <a:stCxn id="75" idx="2"/>
              <a:endCxn id="136" idx="2"/>
            </p:cNvCxnSpPr>
            <p:nvPr/>
          </p:nvCxnSpPr>
          <p:spPr>
            <a:xfrm rot="5400000" flipH="1" flipV="1">
              <a:off x="7910887" y="3029924"/>
              <a:ext cx="1473791" cy="1356341"/>
            </a:xfrm>
            <a:prstGeom prst="bentConnector3">
              <a:avLst>
                <a:gd name="adj1" fmla="val -9048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ector: angular 59">
              <a:extLst>
                <a:ext uri="{FF2B5EF4-FFF2-40B4-BE49-F238E27FC236}">
                  <a16:creationId xmlns:a16="http://schemas.microsoft.com/office/drawing/2014/main" id="{DBD0C584-EA32-403A-A77B-874E8D83E5EC}"/>
                </a:ext>
              </a:extLst>
            </p:cNvPr>
            <p:cNvCxnSpPr>
              <a:cxnSpLocks/>
              <a:stCxn id="136" idx="1"/>
              <a:endCxn id="29" idx="3"/>
            </p:cNvCxnSpPr>
            <p:nvPr/>
          </p:nvCxnSpPr>
          <p:spPr>
            <a:xfrm rot="10800000" flipV="1">
              <a:off x="6883722" y="2776016"/>
              <a:ext cx="1465689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Flowchart: Terminator 74">
                  <a:extLst>
                    <a:ext uri="{FF2B5EF4-FFF2-40B4-BE49-F238E27FC236}">
                      <a16:creationId xmlns:a16="http://schemas.microsoft.com/office/drawing/2014/main" id="{E12FB8F7-F41D-492E-916C-A6BC28AE2C8E}"/>
                    </a:ext>
                  </a:extLst>
                </p:cNvPr>
                <p:cNvSpPr/>
                <p:nvPr/>
              </p:nvSpPr>
              <p:spPr>
                <a:xfrm>
                  <a:off x="3099877" y="2830743"/>
                  <a:ext cx="1130826" cy="362166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C" b="1" i="0" dirty="0" smtClean="0">
                            <a:latin typeface="Cambria Math" panose="02040503050406030204" pitchFamily="18" charset="0"/>
                          </a:rPr>
                          <m:t>𝐑𝐞𝐬𝐞𝐭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EC" b="1" i="0" dirty="0" smtClean="0">
                            <a:latin typeface="Cambria Math" panose="02040503050406030204" pitchFamily="18" charset="0"/>
                          </a:rPr>
                          <m:t>𝐂𝐧𝐭</m:t>
                        </m:r>
                      </m:oMath>
                    </m:oMathPara>
                  </a14:m>
                  <a:endParaRPr lang="es-EC" b="1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137" name="Flowchart: Terminator 74">
                  <a:extLst>
                    <a:ext uri="{FF2B5EF4-FFF2-40B4-BE49-F238E27FC236}">
                      <a16:creationId xmlns:a16="http://schemas.microsoft.com/office/drawing/2014/main" id="{E12FB8F7-F41D-492E-916C-A6BC28AE2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877" y="2830743"/>
                  <a:ext cx="1130826" cy="362166"/>
                </a:xfrm>
                <a:prstGeom prst="flowChartTerminator">
                  <a:avLst/>
                </a:prstGeom>
                <a:blipFill>
                  <a:blip r:embed="rId4"/>
                  <a:stretch>
                    <a:fillRect l="-6806" r="-2094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s-EC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: angular 61">
              <a:extLst>
                <a:ext uri="{FF2B5EF4-FFF2-40B4-BE49-F238E27FC236}">
                  <a16:creationId xmlns:a16="http://schemas.microsoft.com/office/drawing/2014/main" id="{E851C19B-88C3-4E97-AD88-CF116574AAF4}"/>
                </a:ext>
              </a:extLst>
            </p:cNvPr>
            <p:cNvCxnSpPr>
              <a:cxnSpLocks/>
              <a:stCxn id="115" idx="1"/>
              <a:endCxn id="137" idx="0"/>
            </p:cNvCxnSpPr>
            <p:nvPr/>
          </p:nvCxnSpPr>
          <p:spPr>
            <a:xfrm rot="10800000">
              <a:off x="3665291" y="2830744"/>
              <a:ext cx="1402009" cy="674783"/>
            </a:xfrm>
            <a:prstGeom prst="bentConnector4">
              <a:avLst>
                <a:gd name="adj1" fmla="val 23042"/>
                <a:gd name="adj2" fmla="val 133878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8" name="Rectangle 28">
              <a:extLst>
                <a:ext uri="{FF2B5EF4-FFF2-40B4-BE49-F238E27FC236}">
                  <a16:creationId xmlns:a16="http://schemas.microsoft.com/office/drawing/2014/main" id="{A076B8DB-1A1F-4FC9-BB9F-E804150998E5}"/>
                </a:ext>
              </a:extLst>
            </p:cNvPr>
            <p:cNvSpPr/>
            <p:nvPr/>
          </p:nvSpPr>
          <p:spPr>
            <a:xfrm>
              <a:off x="2688746" y="3982708"/>
              <a:ext cx="1953088" cy="369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C" dirty="0"/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52675558-87E3-4F04-BC20-05A18EC1B423}"/>
                </a:ext>
              </a:extLst>
            </p:cNvPr>
            <p:cNvCxnSpPr>
              <a:cxnSpLocks/>
              <a:stCxn id="137" idx="2"/>
              <a:endCxn id="61" idx="0"/>
            </p:cNvCxnSpPr>
            <p:nvPr/>
          </p:nvCxnSpPr>
          <p:spPr>
            <a:xfrm>
              <a:off x="3665290" y="3192909"/>
              <a:ext cx="1905" cy="203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9" name="Flowchart: Decision 14">
              <a:extLst>
                <a:ext uri="{FF2B5EF4-FFF2-40B4-BE49-F238E27FC236}">
                  <a16:creationId xmlns:a16="http://schemas.microsoft.com/office/drawing/2014/main" id="{7A80D382-B858-49B0-9575-D129FC04A58B}"/>
                </a:ext>
              </a:extLst>
            </p:cNvPr>
            <p:cNvSpPr/>
            <p:nvPr/>
          </p:nvSpPr>
          <p:spPr>
            <a:xfrm>
              <a:off x="2822327" y="4569706"/>
              <a:ext cx="1685925" cy="65694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solidFill>
                    <a:schemeClr val="dk1"/>
                  </a:solidFill>
                </a:rPr>
                <a:t>FinCnt</a:t>
              </a:r>
              <a:endParaRPr lang="es-EC" b="1" dirty="0">
                <a:solidFill>
                  <a:schemeClr val="dk1"/>
                </a:solidFill>
              </a:endParaRPr>
            </a:p>
          </p:txBody>
        </p: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A322B82B-28EC-4D18-81B4-7952E8853253}"/>
                </a:ext>
              </a:extLst>
            </p:cNvPr>
            <p:cNvCxnSpPr>
              <a:cxnSpLocks/>
              <a:stCxn id="138" idx="2"/>
              <a:endCxn id="139" idx="0"/>
            </p:cNvCxnSpPr>
            <p:nvPr/>
          </p:nvCxnSpPr>
          <p:spPr>
            <a:xfrm>
              <a:off x="3665290" y="4352041"/>
              <a:ext cx="0" cy="217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EE0AA4E0-9AF4-4037-82FF-D8DE9FA1076A}"/>
                </a:ext>
              </a:extLst>
            </p:cNvPr>
            <p:cNvSpPr/>
            <p:nvPr/>
          </p:nvSpPr>
          <p:spPr>
            <a:xfrm>
              <a:off x="1561110" y="1993403"/>
              <a:ext cx="1953088" cy="369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latin typeface="Cambria Math" panose="02040503050406030204" pitchFamily="18" charset="0"/>
                </a:rPr>
                <a:t>eDeco</a:t>
              </a:r>
              <a:endParaRPr lang="es-EC" b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92" name="Conector: angular 91">
              <a:extLst>
                <a:ext uri="{FF2B5EF4-FFF2-40B4-BE49-F238E27FC236}">
                  <a16:creationId xmlns:a16="http://schemas.microsoft.com/office/drawing/2014/main" id="{7D288A78-A2C5-49F7-BCAC-435DEFD8DF15}"/>
                </a:ext>
              </a:extLst>
            </p:cNvPr>
            <p:cNvCxnSpPr>
              <a:stCxn id="139" idx="1"/>
              <a:endCxn id="144" idx="2"/>
            </p:cNvCxnSpPr>
            <p:nvPr/>
          </p:nvCxnSpPr>
          <p:spPr>
            <a:xfrm rot="10800000">
              <a:off x="2537655" y="2362736"/>
              <a:ext cx="284673" cy="253544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Conector: angular 141">
              <a:extLst>
                <a:ext uri="{FF2B5EF4-FFF2-40B4-BE49-F238E27FC236}">
                  <a16:creationId xmlns:a16="http://schemas.microsoft.com/office/drawing/2014/main" id="{05726217-8DAB-484F-AFDB-A1E7FDDAFA36}"/>
                </a:ext>
              </a:extLst>
            </p:cNvPr>
            <p:cNvCxnSpPr>
              <a:cxnSpLocks/>
              <a:stCxn id="144" idx="0"/>
              <a:endCxn id="26" idx="1"/>
            </p:cNvCxnSpPr>
            <p:nvPr/>
          </p:nvCxnSpPr>
          <p:spPr>
            <a:xfrm rot="5400000" flipH="1" flipV="1">
              <a:off x="3400577" y="461230"/>
              <a:ext cx="669251" cy="239509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1" name="TextBox 108">
              <a:extLst>
                <a:ext uri="{FF2B5EF4-FFF2-40B4-BE49-F238E27FC236}">
                  <a16:creationId xmlns:a16="http://schemas.microsoft.com/office/drawing/2014/main" id="{FD521118-4BFC-40DA-9702-4E259B4123D0}"/>
                </a:ext>
              </a:extLst>
            </p:cNvPr>
            <p:cNvSpPr txBox="1"/>
            <p:nvPr/>
          </p:nvSpPr>
          <p:spPr>
            <a:xfrm>
              <a:off x="2587433" y="4569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C" dirty="0"/>
            </a:p>
          </p:txBody>
        </p:sp>
        <p:sp>
          <p:nvSpPr>
            <p:cNvPr id="152" name="TextBox 108">
              <a:extLst>
                <a:ext uri="{FF2B5EF4-FFF2-40B4-BE49-F238E27FC236}">
                  <a16:creationId xmlns:a16="http://schemas.microsoft.com/office/drawing/2014/main" id="{96C46220-BA6F-47C2-A335-2ED32FBF3E7C}"/>
                </a:ext>
              </a:extLst>
            </p:cNvPr>
            <p:cNvSpPr txBox="1"/>
            <p:nvPr/>
          </p:nvSpPr>
          <p:spPr>
            <a:xfrm>
              <a:off x="4774221" y="32000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C" dirty="0"/>
            </a:p>
          </p:txBody>
        </p:sp>
        <p:sp>
          <p:nvSpPr>
            <p:cNvPr id="153" name="TextBox 108">
              <a:extLst>
                <a:ext uri="{FF2B5EF4-FFF2-40B4-BE49-F238E27FC236}">
                  <a16:creationId xmlns:a16="http://schemas.microsoft.com/office/drawing/2014/main" id="{705554F2-28B9-4BF0-B918-9D9E8B63F68E}"/>
                </a:ext>
              </a:extLst>
            </p:cNvPr>
            <p:cNvSpPr txBox="1"/>
            <p:nvPr/>
          </p:nvSpPr>
          <p:spPr>
            <a:xfrm>
              <a:off x="8005356" y="37488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C" dirty="0"/>
            </a:p>
          </p:txBody>
        </p:sp>
        <p:sp>
          <p:nvSpPr>
            <p:cNvPr id="156" name="Flowchart: Decision 14">
              <a:extLst>
                <a:ext uri="{FF2B5EF4-FFF2-40B4-BE49-F238E27FC236}">
                  <a16:creationId xmlns:a16="http://schemas.microsoft.com/office/drawing/2014/main" id="{976F597E-6562-4E4F-8E4A-B948146BE195}"/>
                </a:ext>
              </a:extLst>
            </p:cNvPr>
            <p:cNvSpPr/>
            <p:nvPr/>
          </p:nvSpPr>
          <p:spPr>
            <a:xfrm>
              <a:off x="2786590" y="5508808"/>
              <a:ext cx="1757397" cy="65694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solidFill>
                    <a:schemeClr val="dk1"/>
                  </a:solidFill>
                </a:rPr>
                <a:t>AmeB</a:t>
              </a:r>
              <a:endParaRPr lang="es-EC" b="1" dirty="0">
                <a:solidFill>
                  <a:schemeClr val="dk1"/>
                </a:solidFill>
              </a:endParaRPr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468E92EC-A63A-45BC-81C3-58067A51658F}"/>
                </a:ext>
              </a:extLst>
            </p:cNvPr>
            <p:cNvCxnSpPr>
              <a:cxnSpLocks/>
              <a:stCxn id="139" idx="2"/>
              <a:endCxn id="156" idx="0"/>
            </p:cNvCxnSpPr>
            <p:nvPr/>
          </p:nvCxnSpPr>
          <p:spPr>
            <a:xfrm flipH="1">
              <a:off x="3665289" y="5226654"/>
              <a:ext cx="1" cy="282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TextBox 99">
              <a:extLst>
                <a:ext uri="{FF2B5EF4-FFF2-40B4-BE49-F238E27FC236}">
                  <a16:creationId xmlns:a16="http://schemas.microsoft.com/office/drawing/2014/main" id="{BDF2C78B-63CF-4B53-8879-3469789068E1}"/>
                </a:ext>
              </a:extLst>
            </p:cNvPr>
            <p:cNvSpPr txBox="1"/>
            <p:nvPr/>
          </p:nvSpPr>
          <p:spPr>
            <a:xfrm>
              <a:off x="3352314" y="51830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C" dirty="0"/>
            </a:p>
          </p:txBody>
        </p:sp>
        <p:sp>
          <p:nvSpPr>
            <p:cNvPr id="177" name="Rectangle 28">
              <a:extLst>
                <a:ext uri="{FF2B5EF4-FFF2-40B4-BE49-F238E27FC236}">
                  <a16:creationId xmlns:a16="http://schemas.microsoft.com/office/drawing/2014/main" id="{EE3A3B7C-F7D1-4F30-AC8D-0FB80545B851}"/>
                </a:ext>
              </a:extLst>
            </p:cNvPr>
            <p:cNvSpPr/>
            <p:nvPr/>
          </p:nvSpPr>
          <p:spPr>
            <a:xfrm>
              <a:off x="4774221" y="5652615"/>
              <a:ext cx="1953088" cy="369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>
                  <a:latin typeface="Cambria Math" panose="02040503050406030204" pitchFamily="18" charset="0"/>
                </a:rPr>
                <a:t>m</a:t>
              </a:r>
            </a:p>
          </p:txBody>
        </p:sp>
        <p:cxnSp>
          <p:nvCxnSpPr>
            <p:cNvPr id="178" name="Conector recto de flecha 177">
              <a:extLst>
                <a:ext uri="{FF2B5EF4-FFF2-40B4-BE49-F238E27FC236}">
                  <a16:creationId xmlns:a16="http://schemas.microsoft.com/office/drawing/2014/main" id="{AC0AB2F1-99D5-4D88-BFEC-7DB7B623FFB7}"/>
                </a:ext>
              </a:extLst>
            </p:cNvPr>
            <p:cNvCxnSpPr>
              <a:cxnSpLocks/>
              <a:stCxn id="156" idx="3"/>
              <a:endCxn id="177" idx="1"/>
            </p:cNvCxnSpPr>
            <p:nvPr/>
          </p:nvCxnSpPr>
          <p:spPr>
            <a:xfrm>
              <a:off x="4543987" y="5837282"/>
              <a:ext cx="2302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1" name="TextBox 108">
              <a:extLst>
                <a:ext uri="{FF2B5EF4-FFF2-40B4-BE49-F238E27FC236}">
                  <a16:creationId xmlns:a16="http://schemas.microsoft.com/office/drawing/2014/main" id="{F4CF57BA-C52A-4C2F-B4A7-82D2D1207183}"/>
                </a:ext>
              </a:extLst>
            </p:cNvPr>
            <p:cNvSpPr txBox="1"/>
            <p:nvPr/>
          </p:nvSpPr>
          <p:spPr>
            <a:xfrm>
              <a:off x="3316024" y="6078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C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Flowchart: Terminator 74">
                  <a:extLst>
                    <a:ext uri="{FF2B5EF4-FFF2-40B4-BE49-F238E27FC236}">
                      <a16:creationId xmlns:a16="http://schemas.microsoft.com/office/drawing/2014/main" id="{4D306EAE-03AB-4E25-9AA1-45E8C42683D0}"/>
                    </a:ext>
                  </a:extLst>
                </p:cNvPr>
                <p:cNvSpPr/>
                <p:nvPr/>
              </p:nvSpPr>
              <p:spPr>
                <a:xfrm>
                  <a:off x="3100834" y="6415922"/>
                  <a:ext cx="1130826" cy="362166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C" b="1" i="0" dirty="0" smtClean="0">
                            <a:latin typeface="Cambria Math" panose="02040503050406030204" pitchFamily="18" charset="0"/>
                          </a:rPr>
                          <m:t>𝐞𝐌𝐢𝐧</m:t>
                        </m:r>
                      </m:oMath>
                    </m:oMathPara>
                  </a14:m>
                  <a:endParaRPr lang="es-EC" b="1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182" name="Flowchart: Terminator 74">
                  <a:extLst>
                    <a:ext uri="{FF2B5EF4-FFF2-40B4-BE49-F238E27FC236}">
                      <a16:creationId xmlns:a16="http://schemas.microsoft.com/office/drawing/2014/main" id="{4D306EAE-03AB-4E25-9AA1-45E8C4268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834" y="6415922"/>
                  <a:ext cx="1130826" cy="362166"/>
                </a:xfrm>
                <a:prstGeom prst="flowChartTerminator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s-EC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Conector recto de flecha 182">
              <a:extLst>
                <a:ext uri="{FF2B5EF4-FFF2-40B4-BE49-F238E27FC236}">
                  <a16:creationId xmlns:a16="http://schemas.microsoft.com/office/drawing/2014/main" id="{10C8DBAA-D504-4BA1-BA0B-63C71ED3B47D}"/>
                </a:ext>
              </a:extLst>
            </p:cNvPr>
            <p:cNvCxnSpPr>
              <a:cxnSpLocks/>
              <a:stCxn id="156" idx="2"/>
              <a:endCxn id="182" idx="0"/>
            </p:cNvCxnSpPr>
            <p:nvPr/>
          </p:nvCxnSpPr>
          <p:spPr>
            <a:xfrm>
              <a:off x="3665289" y="6165756"/>
              <a:ext cx="958" cy="250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6" name="TextBox 99">
              <a:extLst>
                <a:ext uri="{FF2B5EF4-FFF2-40B4-BE49-F238E27FC236}">
                  <a16:creationId xmlns:a16="http://schemas.microsoft.com/office/drawing/2014/main" id="{3075EC82-F97C-43B7-9BA9-AC4DD0C323BE}"/>
                </a:ext>
              </a:extLst>
            </p:cNvPr>
            <p:cNvSpPr txBox="1"/>
            <p:nvPr/>
          </p:nvSpPr>
          <p:spPr>
            <a:xfrm>
              <a:off x="8085824" y="52266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C" dirty="0"/>
            </a:p>
          </p:txBody>
        </p:sp>
        <p:cxnSp>
          <p:nvCxnSpPr>
            <p:cNvPr id="188" name="Conector: angular 187">
              <a:extLst>
                <a:ext uri="{FF2B5EF4-FFF2-40B4-BE49-F238E27FC236}">
                  <a16:creationId xmlns:a16="http://schemas.microsoft.com/office/drawing/2014/main" id="{C17DE49E-3470-4F9A-88B9-6F369F461298}"/>
                </a:ext>
              </a:extLst>
            </p:cNvPr>
            <p:cNvCxnSpPr>
              <a:stCxn id="182" idx="3"/>
              <a:endCxn id="177" idx="2"/>
            </p:cNvCxnSpPr>
            <p:nvPr/>
          </p:nvCxnSpPr>
          <p:spPr>
            <a:xfrm flipV="1">
              <a:off x="4231660" y="6021948"/>
              <a:ext cx="1519105" cy="57505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2" name="Flowchart: Decision 14">
              <a:extLst>
                <a:ext uri="{FF2B5EF4-FFF2-40B4-BE49-F238E27FC236}">
                  <a16:creationId xmlns:a16="http://schemas.microsoft.com/office/drawing/2014/main" id="{9382DA88-9DF7-4BBE-A34B-4840D373E121}"/>
                </a:ext>
              </a:extLst>
            </p:cNvPr>
            <p:cNvSpPr/>
            <p:nvPr/>
          </p:nvSpPr>
          <p:spPr>
            <a:xfrm>
              <a:off x="7195835" y="5508807"/>
              <a:ext cx="1757397" cy="65694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>
                  <a:solidFill>
                    <a:schemeClr val="dk1"/>
                  </a:solidFill>
                </a:rPr>
                <a:t>AmaB</a:t>
              </a:r>
              <a:endParaRPr lang="es-EC" b="1" dirty="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Flowchart: Terminator 74">
                  <a:extLst>
                    <a:ext uri="{FF2B5EF4-FFF2-40B4-BE49-F238E27FC236}">
                      <a16:creationId xmlns:a16="http://schemas.microsoft.com/office/drawing/2014/main" id="{199A3182-8020-45D6-BB14-FF05E2BA1543}"/>
                    </a:ext>
                  </a:extLst>
                </p:cNvPr>
                <p:cNvSpPr/>
                <p:nvPr/>
              </p:nvSpPr>
              <p:spPr>
                <a:xfrm>
                  <a:off x="9277496" y="5652615"/>
                  <a:ext cx="1130826" cy="362166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C" b="1" i="0" dirty="0" smtClean="0">
                            <a:latin typeface="Cambria Math" panose="02040503050406030204" pitchFamily="18" charset="0"/>
                          </a:rPr>
                          <m:t>𝐞𝐌𝐚𝐱</m:t>
                        </m:r>
                      </m:oMath>
                    </m:oMathPara>
                  </a14:m>
                  <a:endParaRPr lang="es-EC" b="1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195" name="Flowchart: Terminator 74">
                  <a:extLst>
                    <a:ext uri="{FF2B5EF4-FFF2-40B4-BE49-F238E27FC236}">
                      <a16:creationId xmlns:a16="http://schemas.microsoft.com/office/drawing/2014/main" id="{199A3182-8020-45D6-BB14-FF05E2BA1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496" y="5652615"/>
                  <a:ext cx="1130826" cy="362166"/>
                </a:xfrm>
                <a:prstGeom prst="flowChartTermina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s-EC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Rectangle 28">
              <a:extLst>
                <a:ext uri="{FF2B5EF4-FFF2-40B4-BE49-F238E27FC236}">
                  <a16:creationId xmlns:a16="http://schemas.microsoft.com/office/drawing/2014/main" id="{170D5901-36BE-4786-81D7-6FE5CC3DFC92}"/>
                </a:ext>
              </a:extLst>
            </p:cNvPr>
            <p:cNvSpPr/>
            <p:nvPr/>
          </p:nvSpPr>
          <p:spPr>
            <a:xfrm>
              <a:off x="7097989" y="4833565"/>
              <a:ext cx="1953088" cy="369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Cambria Math" panose="02040503050406030204" pitchFamily="18" charset="0"/>
                </a:rPr>
                <a:t>e</a:t>
              </a:r>
              <a:r>
                <a:rPr lang="es-EC" b="1" dirty="0" err="1">
                  <a:latin typeface="Cambria Math" panose="02040503050406030204" pitchFamily="18" charset="0"/>
                </a:rPr>
                <a:t>Cnt</a:t>
              </a:r>
              <a:endParaRPr lang="es-EC" b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200" name="Straight Arrow Connector 18">
              <a:extLst>
                <a:ext uri="{FF2B5EF4-FFF2-40B4-BE49-F238E27FC236}">
                  <a16:creationId xmlns:a16="http://schemas.microsoft.com/office/drawing/2014/main" id="{DED7C23B-93C2-4DBA-94F0-9F3D48DBF3D3}"/>
                </a:ext>
              </a:extLst>
            </p:cNvPr>
            <p:cNvCxnSpPr>
              <a:cxnSpLocks/>
              <a:stCxn id="177" idx="3"/>
              <a:endCxn id="192" idx="1"/>
            </p:cNvCxnSpPr>
            <p:nvPr/>
          </p:nvCxnSpPr>
          <p:spPr>
            <a:xfrm flipV="1">
              <a:off x="6727309" y="5837281"/>
              <a:ext cx="46852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Conector: angular 204">
              <a:extLst>
                <a:ext uri="{FF2B5EF4-FFF2-40B4-BE49-F238E27FC236}">
                  <a16:creationId xmlns:a16="http://schemas.microsoft.com/office/drawing/2014/main" id="{F13D6967-9B22-43E3-B03B-0049E393EABA}"/>
                </a:ext>
              </a:extLst>
            </p:cNvPr>
            <p:cNvCxnSpPr>
              <a:stCxn id="192" idx="0"/>
              <a:endCxn id="198" idx="2"/>
            </p:cNvCxnSpPr>
            <p:nvPr/>
          </p:nvCxnSpPr>
          <p:spPr>
            <a:xfrm rot="16200000" flipV="1">
              <a:off x="7921580" y="5355852"/>
              <a:ext cx="305909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7" name="TextBox 99">
              <a:extLst>
                <a:ext uri="{FF2B5EF4-FFF2-40B4-BE49-F238E27FC236}">
                  <a16:creationId xmlns:a16="http://schemas.microsoft.com/office/drawing/2014/main" id="{AAC4CD1E-9F7D-4CE6-912A-F532381D4C47}"/>
                </a:ext>
              </a:extLst>
            </p:cNvPr>
            <p:cNvSpPr txBox="1"/>
            <p:nvPr/>
          </p:nvSpPr>
          <p:spPr>
            <a:xfrm>
              <a:off x="4325056" y="5475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C" dirty="0"/>
            </a:p>
          </p:txBody>
        </p:sp>
        <p:cxnSp>
          <p:nvCxnSpPr>
            <p:cNvPr id="208" name="Conector recto de flecha 207">
              <a:extLst>
                <a:ext uri="{FF2B5EF4-FFF2-40B4-BE49-F238E27FC236}">
                  <a16:creationId xmlns:a16="http://schemas.microsoft.com/office/drawing/2014/main" id="{4124C8F5-F7CE-4139-8DDB-3305E53D8BC1}"/>
                </a:ext>
              </a:extLst>
            </p:cNvPr>
            <p:cNvCxnSpPr>
              <a:cxnSpLocks/>
              <a:stCxn id="192" idx="3"/>
              <a:endCxn id="195" idx="1"/>
            </p:cNvCxnSpPr>
            <p:nvPr/>
          </p:nvCxnSpPr>
          <p:spPr>
            <a:xfrm flipV="1">
              <a:off x="8953232" y="5833698"/>
              <a:ext cx="324264" cy="35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Conector: angular 210">
              <a:extLst>
                <a:ext uri="{FF2B5EF4-FFF2-40B4-BE49-F238E27FC236}">
                  <a16:creationId xmlns:a16="http://schemas.microsoft.com/office/drawing/2014/main" id="{E9E93845-1A28-43B9-B525-E8A42F7A2283}"/>
                </a:ext>
              </a:extLst>
            </p:cNvPr>
            <p:cNvCxnSpPr>
              <a:cxnSpLocks/>
              <a:stCxn id="195" idx="0"/>
              <a:endCxn id="198" idx="3"/>
            </p:cNvCxnSpPr>
            <p:nvPr/>
          </p:nvCxnSpPr>
          <p:spPr>
            <a:xfrm rot="16200000" flipV="1">
              <a:off x="9129802" y="4939508"/>
              <a:ext cx="634383" cy="79183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Conector: angular 254">
              <a:extLst>
                <a:ext uri="{FF2B5EF4-FFF2-40B4-BE49-F238E27FC236}">
                  <a16:creationId xmlns:a16="http://schemas.microsoft.com/office/drawing/2014/main" id="{32DF184F-5EE6-43F6-8A4C-DA01AD554E37}"/>
                </a:ext>
              </a:extLst>
            </p:cNvPr>
            <p:cNvCxnSpPr>
              <a:cxnSpLocks/>
              <a:stCxn id="198" idx="1"/>
              <a:endCxn id="138" idx="3"/>
            </p:cNvCxnSpPr>
            <p:nvPr/>
          </p:nvCxnSpPr>
          <p:spPr>
            <a:xfrm rot="10800000">
              <a:off x="4641835" y="4167376"/>
              <a:ext cx="2456155" cy="85085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0" name="TextBox 108">
              <a:extLst>
                <a:ext uri="{FF2B5EF4-FFF2-40B4-BE49-F238E27FC236}">
                  <a16:creationId xmlns:a16="http://schemas.microsoft.com/office/drawing/2014/main" id="{47D2A479-E912-4600-B325-126C3A6781F1}"/>
                </a:ext>
              </a:extLst>
            </p:cNvPr>
            <p:cNvSpPr txBox="1"/>
            <p:nvPr/>
          </p:nvSpPr>
          <p:spPr>
            <a:xfrm>
              <a:off x="8900234" y="5509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C" dirty="0"/>
            </a:p>
          </p:txBody>
        </p:sp>
        <p:sp>
          <p:nvSpPr>
            <p:cNvPr id="61" name="Rectangle 28">
              <a:extLst>
                <a:ext uri="{FF2B5EF4-FFF2-40B4-BE49-F238E27FC236}">
                  <a16:creationId xmlns:a16="http://schemas.microsoft.com/office/drawing/2014/main" id="{429DD69C-F3FC-47FF-A51C-4E171DE26DF4}"/>
                </a:ext>
              </a:extLst>
            </p:cNvPr>
            <p:cNvSpPr/>
            <p:nvPr/>
          </p:nvSpPr>
          <p:spPr>
            <a:xfrm>
              <a:off x="2690651" y="3396777"/>
              <a:ext cx="1953088" cy="36233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C" b="1" dirty="0" err="1"/>
                <a:t>eMin</a:t>
              </a:r>
              <a:r>
                <a:rPr lang="es-EC" b="1" dirty="0"/>
                <a:t>, </a:t>
              </a:r>
              <a:r>
                <a:rPr lang="es-EC" b="1" dirty="0" err="1"/>
                <a:t>eMax</a:t>
              </a:r>
              <a:endParaRPr lang="es-EC" b="1" dirty="0"/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29543867-9F0A-4212-BE64-DD4C629672BD}"/>
                </a:ext>
              </a:extLst>
            </p:cNvPr>
            <p:cNvCxnSpPr>
              <a:cxnSpLocks/>
              <a:stCxn id="61" idx="2"/>
              <a:endCxn id="138" idx="0"/>
            </p:cNvCxnSpPr>
            <p:nvPr/>
          </p:nvCxnSpPr>
          <p:spPr>
            <a:xfrm flipH="1">
              <a:off x="3665290" y="3759107"/>
              <a:ext cx="1905" cy="223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2368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34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Manuel Asanza Armijos</dc:creator>
  <cp:lastModifiedBy>Victor Manuel Asanza Armijos</cp:lastModifiedBy>
  <cp:revision>9</cp:revision>
  <dcterms:created xsi:type="dcterms:W3CDTF">2017-11-29T19:35:46Z</dcterms:created>
  <dcterms:modified xsi:type="dcterms:W3CDTF">2019-01-30T16:51:33Z</dcterms:modified>
</cp:coreProperties>
</file>