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7" r:id="rId6"/>
    <p:sldId id="259" r:id="rId7"/>
    <p:sldId id="260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8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1B1D-C081-43D2-AE49-ABE0C07FEC8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2EB1-9003-4BDF-91C8-704233F6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Bách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48189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224164" y="1558670"/>
            <a:ext cx="6129632" cy="2816855"/>
            <a:chOff x="0" y="0"/>
            <a:chExt cx="4219577" cy="258002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895350" y="180975"/>
              <a:ext cx="504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343150" y="161925"/>
              <a:ext cx="504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0" y="9525"/>
              <a:ext cx="885825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Login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434979" y="0"/>
              <a:ext cx="885825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err="1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Màn</a:t>
              </a:r>
              <a:r>
                <a:rPr lang="en-US" sz="11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100" dirty="0" err="1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hình</a:t>
              </a:r>
              <a:r>
                <a:rPr lang="en-US" sz="11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100" dirty="0" err="1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chính</a:t>
              </a:r>
              <a:endPara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914650" y="0"/>
              <a:ext cx="1304926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Personal </a:t>
              </a:r>
              <a:r>
                <a:rPr lang="en-US" sz="11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Info</a:t>
              </a:r>
              <a:r>
                <a:rPr lang="en-US" sz="1100" dirty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09876" y="2237128"/>
              <a:ext cx="1409700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err="1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Bản</a:t>
              </a:r>
              <a:r>
                <a:rPr lang="en-US" sz="11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100" dirty="0" err="1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đồ</a:t>
              </a:r>
              <a:r>
                <a:rPr lang="en-US" sz="11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100" dirty="0" err="1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phân</a:t>
              </a:r>
              <a:r>
                <a:rPr lang="en-US" sz="11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100" dirty="0" err="1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bố</a:t>
              </a:r>
              <a:endPara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6838962" flipH="1">
              <a:off x="2356180" y="236031"/>
              <a:ext cx="76625" cy="796532"/>
            </a:xfrm>
            <a:custGeom>
              <a:avLst/>
              <a:gdLst>
                <a:gd name="connsiteX0" fmla="*/ 1276984 w 1419859"/>
                <a:gd name="connsiteY0" fmla="*/ 1943100 h 1943100"/>
                <a:gd name="connsiteX1" fmla="*/ 634 w 1419859"/>
                <a:gd name="connsiteY1" fmla="*/ 1009650 h 1943100"/>
                <a:gd name="connsiteX2" fmla="*/ 1419859 w 1419859"/>
                <a:gd name="connsiteY2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9859" h="1943100">
                  <a:moveTo>
                    <a:pt x="1276984" y="1943100"/>
                  </a:moveTo>
                  <a:cubicBezTo>
                    <a:pt x="626903" y="1638300"/>
                    <a:pt x="-23178" y="1333500"/>
                    <a:pt x="634" y="1009650"/>
                  </a:cubicBezTo>
                  <a:cubicBezTo>
                    <a:pt x="24446" y="685800"/>
                    <a:pt x="1178559" y="165100"/>
                    <a:pt x="1419859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809877" y="559282"/>
              <a:ext cx="1409700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err="1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Tra</a:t>
              </a:r>
              <a:r>
                <a:rPr lang="en-US" sz="11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100" dirty="0" err="1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cứu</a:t>
              </a:r>
              <a:r>
                <a:rPr lang="en-US" sz="11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100" dirty="0" err="1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thông</a:t>
              </a:r>
              <a:r>
                <a:rPr lang="en-US" sz="11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tin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9305974" y="2779910"/>
            <a:ext cx="2047822" cy="37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Đặt</a:t>
            </a:r>
            <a:r>
              <a:rPr lang="en-US" sz="11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câu</a:t>
            </a:r>
            <a:r>
              <a:rPr lang="en-US" sz="11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hỏi</a:t>
            </a:r>
            <a:endParaRPr lang="en-US" sz="1100" dirty="0" smtClean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305972" y="3390530"/>
            <a:ext cx="2047822" cy="37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Đóng</a:t>
            </a:r>
            <a:r>
              <a:rPr lang="en-US" sz="11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góp</a:t>
            </a:r>
            <a:r>
              <a:rPr lang="en-US" sz="11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câu</a:t>
            </a:r>
            <a:r>
              <a:rPr lang="en-US" sz="11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trả</a:t>
            </a:r>
            <a:r>
              <a:rPr lang="en-US" sz="11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lời</a:t>
            </a:r>
            <a:endParaRPr lang="en-US" sz="1100" dirty="0" smtClean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6" name="Freeform 35"/>
          <p:cNvSpPr/>
          <p:nvPr/>
        </p:nvSpPr>
        <p:spPr>
          <a:xfrm rot="7803538" flipH="1">
            <a:off x="8410043" y="1917650"/>
            <a:ext cx="370944" cy="1385389"/>
          </a:xfrm>
          <a:custGeom>
            <a:avLst/>
            <a:gdLst>
              <a:gd name="connsiteX0" fmla="*/ 1276984 w 1419859"/>
              <a:gd name="connsiteY0" fmla="*/ 1943100 h 1943100"/>
              <a:gd name="connsiteX1" fmla="*/ 634 w 1419859"/>
              <a:gd name="connsiteY1" fmla="*/ 1009650 h 1943100"/>
              <a:gd name="connsiteX2" fmla="*/ 1419859 w 1419859"/>
              <a:gd name="connsiteY2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859" h="1943100">
                <a:moveTo>
                  <a:pt x="1276984" y="1943100"/>
                </a:moveTo>
                <a:cubicBezTo>
                  <a:pt x="626903" y="1638300"/>
                  <a:pt x="-23178" y="1333500"/>
                  <a:pt x="634" y="1009650"/>
                </a:cubicBezTo>
                <a:cubicBezTo>
                  <a:pt x="24446" y="685800"/>
                  <a:pt x="1178559" y="165100"/>
                  <a:pt x="1419859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Freeform 36"/>
          <p:cNvSpPr/>
          <p:nvPr/>
        </p:nvSpPr>
        <p:spPr>
          <a:xfrm rot="8063094" flipH="1">
            <a:off x="8114506" y="2175230"/>
            <a:ext cx="602032" cy="1902722"/>
          </a:xfrm>
          <a:custGeom>
            <a:avLst/>
            <a:gdLst>
              <a:gd name="connsiteX0" fmla="*/ 1276984 w 1419859"/>
              <a:gd name="connsiteY0" fmla="*/ 1943100 h 1943100"/>
              <a:gd name="connsiteX1" fmla="*/ 634 w 1419859"/>
              <a:gd name="connsiteY1" fmla="*/ 1009650 h 1943100"/>
              <a:gd name="connsiteX2" fmla="*/ 1419859 w 1419859"/>
              <a:gd name="connsiteY2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859" h="1943100">
                <a:moveTo>
                  <a:pt x="1276984" y="1943100"/>
                </a:moveTo>
                <a:cubicBezTo>
                  <a:pt x="626903" y="1638300"/>
                  <a:pt x="-23178" y="1333500"/>
                  <a:pt x="634" y="1009650"/>
                </a:cubicBezTo>
                <a:cubicBezTo>
                  <a:pt x="24446" y="685800"/>
                  <a:pt x="1178559" y="165100"/>
                  <a:pt x="1419859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Freeform 37"/>
          <p:cNvSpPr/>
          <p:nvPr/>
        </p:nvSpPr>
        <p:spPr>
          <a:xfrm rot="8736861" flipH="1">
            <a:off x="7864386" y="2206768"/>
            <a:ext cx="689654" cy="2382327"/>
          </a:xfrm>
          <a:custGeom>
            <a:avLst/>
            <a:gdLst>
              <a:gd name="connsiteX0" fmla="*/ 1276984 w 1419859"/>
              <a:gd name="connsiteY0" fmla="*/ 1943100 h 1943100"/>
              <a:gd name="connsiteX1" fmla="*/ 634 w 1419859"/>
              <a:gd name="connsiteY1" fmla="*/ 1009650 h 1943100"/>
              <a:gd name="connsiteX2" fmla="*/ 1419859 w 1419859"/>
              <a:gd name="connsiteY2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859" h="1943100">
                <a:moveTo>
                  <a:pt x="1276984" y="1943100"/>
                </a:moveTo>
                <a:cubicBezTo>
                  <a:pt x="626903" y="1638300"/>
                  <a:pt x="-23178" y="1333500"/>
                  <a:pt x="634" y="1009650"/>
                </a:cubicBezTo>
                <a:cubicBezTo>
                  <a:pt x="24446" y="685800"/>
                  <a:pt x="1178559" y="165100"/>
                  <a:pt x="1419859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8913" y="1838504"/>
            <a:ext cx="4814887" cy="4351338"/>
          </a:xfrm>
        </p:spPr>
        <p:txBody>
          <a:bodyPr/>
          <a:lstStyle/>
          <a:p>
            <a:pPr lvl="0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login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Facebook, Google,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smtClean="0"/>
              <a:t>Anonymous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84868"/>
            <a:ext cx="4261834" cy="125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Login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1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8913" y="1838504"/>
            <a:ext cx="4814887" cy="4351338"/>
          </a:xfrm>
        </p:spPr>
        <p:txBody>
          <a:bodyPr/>
          <a:lstStyle/>
          <a:p>
            <a:pPr lvl="0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con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690688"/>
            <a:ext cx="3102735" cy="61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Tra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cứu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thông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tin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8648" y="2513975"/>
            <a:ext cx="3618963" cy="61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Nhập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thông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tin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miêu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tả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con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vật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bằng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từ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ngữ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tiếng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việt</a:t>
            </a:r>
            <a:endParaRPr lang="en-US" sz="13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38648" y="3337262"/>
            <a:ext cx="3618963" cy="29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Livestream con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vật</a:t>
            </a:r>
            <a:endParaRPr lang="en-US" sz="13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8648" y="3839538"/>
            <a:ext cx="3618963" cy="29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Gửi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video con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vật</a:t>
            </a:r>
            <a:endParaRPr lang="en-US" sz="13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38648" y="4344409"/>
            <a:ext cx="3618963" cy="29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Gửi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ảnh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đã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chụp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 con </a:t>
            </a:r>
            <a:r>
              <a:rPr lang="en-US" sz="13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vật</a:t>
            </a:r>
            <a:endParaRPr lang="en-US" sz="13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video,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dáng</a:t>
            </a:r>
            <a:r>
              <a:rPr lang="en-US" dirty="0" smtClean="0"/>
              <a:t>,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,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1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0972" y="1825625"/>
            <a:ext cx="5332828" cy="4351338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con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327888"/>
            <a:ext cx="4071425" cy="107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Đặt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câu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hỏi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5129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332" y="1825625"/>
            <a:ext cx="5881468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con </a:t>
            </a:r>
            <a:r>
              <a:rPr lang="en-US" dirty="0" err="1" smtClean="0"/>
              <a:t>vật</a:t>
            </a:r>
            <a:r>
              <a:rPr lang="en-US" dirty="0" smtClean="0"/>
              <a:t>: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8200" y="2827606"/>
            <a:ext cx="3663462" cy="137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Đóng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góp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câu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trả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lời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9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332" y="1825625"/>
            <a:ext cx="5881468" cy="4351338"/>
          </a:xfrm>
        </p:spPr>
        <p:txBody>
          <a:bodyPr/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799471"/>
            <a:ext cx="3663462" cy="137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Bản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đồ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phân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bố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5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452" y="1825625"/>
            <a:ext cx="6064348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 Avatar, </a:t>
            </a:r>
            <a:r>
              <a:rPr lang="en-US" dirty="0" err="1" smtClean="0"/>
              <a:t>tên</a:t>
            </a:r>
            <a:r>
              <a:rPr lang="en-US" dirty="0" smtClean="0"/>
              <a:t>, …</a:t>
            </a:r>
          </a:p>
          <a:p>
            <a:pPr lvl="0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endParaRPr lang="en-US" dirty="0" smtClean="0"/>
          </a:p>
          <a:p>
            <a:pPr lvl="0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lvl="0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0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 smtClean="0"/>
              <a:t>,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…</a:t>
            </a:r>
            <a:endParaRPr lang="en-US" dirty="0"/>
          </a:p>
          <a:p>
            <a:pPr lvl="0"/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cược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, </a:t>
            </a:r>
            <a:r>
              <a:rPr lang="en-US" dirty="0" err="1"/>
              <a:t>cược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221502"/>
            <a:ext cx="3593123" cy="951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Personal 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360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361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Sơ đồ hoạt động  Bách khoa toàn thư mobile</vt:lpstr>
      <vt:lpstr>Luồng hoạt động </vt:lpstr>
      <vt:lpstr>Giải thích</vt:lpstr>
      <vt:lpstr>Giải thích (tt)</vt:lpstr>
      <vt:lpstr>Màn hình thông tin loài vật</vt:lpstr>
      <vt:lpstr>Giải thích(tt)</vt:lpstr>
      <vt:lpstr>Giải thích(tt)</vt:lpstr>
      <vt:lpstr>Giải thích(tt)</vt:lpstr>
      <vt:lpstr>Giải thích(tt)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Sơ đồ hoạt động F&amp;F</dc:title>
  <dc:creator>Le Dang</dc:creator>
  <cp:lastModifiedBy>Le Dang</cp:lastModifiedBy>
  <cp:revision>10</cp:revision>
  <dcterms:created xsi:type="dcterms:W3CDTF">2018-07-02T04:35:15Z</dcterms:created>
  <dcterms:modified xsi:type="dcterms:W3CDTF">2018-11-12T09:03:44Z</dcterms:modified>
</cp:coreProperties>
</file>