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88279-873F-C7ED-D0AC-52253E3F8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D32314-467A-A6AC-AA71-6181EFAA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EB8A3-C021-6467-020C-4FA9F7FA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00404-2817-0E01-81B4-9F390C47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726EF-C47D-924A-75B3-E400CE9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788F4-ED10-C832-3349-A68E7BD4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8158F8-446C-295A-8A6B-775F66BA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6C005-11C4-EF51-4FE7-0AC9B37B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E4C33-192D-E0F7-641B-F4E7A85C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CCC79-CC96-A46B-52C9-480DF918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2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AFDAD8-DB4E-173D-9F26-DB3F4979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1065D2-EFED-67C8-D65A-D7438EF23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3AF4D-6DF9-93A4-618E-2DD3A250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F2329-5FEE-A4DA-1D26-EB8F77B4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A1858-2DC6-3AFD-A984-DF84D8CC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4458-90D7-3643-52E4-BC6B14D1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6FE10-BEE1-9E6D-BD2A-BC82941A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FF14C-19EE-A482-5410-DBAFCB13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E3413-F13C-2B34-F1E1-37282721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04AC7-32F8-EE95-B604-CEB69EE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47197-9EDD-8293-6491-4846A4E2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667822-7DEC-609A-FBAB-AB1450E8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0BAE7-0AE7-2F8C-BD0D-8FA4259E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1DD21-EA59-0A9B-BDA5-5F33A230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E98FA-6E16-4F30-8CC6-289FB683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0030C-10C3-5E55-EEAB-DDED9031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28BF9-6510-FACC-3BFC-54C285A1A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0EE932-1D1E-2E19-B971-3D4A9EF95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5174A-63CD-B4CD-F61A-DE73F576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E5DB24-BA23-C49F-DCF9-5C202C26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44970B-00BC-FAE1-0483-CC59DAA0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1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CE879-D43B-0956-FDF3-46BFF340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685F8A-F3F8-19B0-55DA-CC7A8B0C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176196-A165-ACC9-A48B-3D039FBC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9567CF-09F4-0560-03DD-5E8FFE74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6CCD13-F4AB-6FF2-7EC4-B3C3DFA45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64BAA2-C2F1-C029-CCC7-7DB9C433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216DF4-D4B1-759F-E6CF-26D04B95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9E04BF-E746-B2EA-AA19-974CCC49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2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FFBF-10B1-67C2-A4D3-D8C1736B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999287-66AA-5955-B0AC-EB73DD9C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BFB5B6-E0B1-38EE-AE4C-BD36197B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3286E9-5D4B-6664-A072-A4FFD89E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10055A-3BBA-B174-CB22-28EB153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746112-EE13-5977-22E7-F5DB12A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7F0F53-2EF7-8B43-2945-64403A5E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70F97-5159-62B1-A426-ED65723F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F714B-EDCD-7355-5A62-95B06A89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553E55-E4DA-E94B-E00A-638C47CF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E0DB26-24FD-78E9-44F4-43C0CF92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6BAC7D-5D72-36CA-B7A7-05B114C0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87C5FC-774A-80F9-00F6-83C84202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B1B5D-A4B1-2210-C326-A1D988B6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A27EFA-7B6C-727E-9892-4D0A44D7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DC30AC-A628-85FD-E8CA-46EA84D4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6734E7-5A6E-CFEA-DD1F-1DDD0D55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9B4B9-CF5E-188C-7230-970827B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7F84B9-6ED1-C2C0-D657-662742F8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0C9523-987F-7137-A927-3E9C58F0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E468A-41B4-D3D1-D358-3B73A993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20D688-A867-1A30-0269-F304D1814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CC3B-4B8D-41AF-905B-E2F2A372B10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5ECE5-41E8-D0F7-DD2C-F15159E47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79012-642F-4E5D-DD1F-A85880797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7D0C-40A6-4F7E-9B76-32189A3116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BDCA54A-155A-15A5-1524-B778498D99DD}"/>
              </a:ext>
            </a:extLst>
          </p:cNvPr>
          <p:cNvSpPr txBox="1"/>
          <p:nvPr/>
        </p:nvSpPr>
        <p:spPr>
          <a:xfrm>
            <a:off x="331787" y="535610"/>
            <a:ext cx="20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frame (o </a:t>
            </a:r>
            <a:r>
              <a:rPr lang="en-US" dirty="0" err="1"/>
              <a:t>lista</a:t>
            </a:r>
            <a:r>
              <a:rPr lang="en-US" dirty="0"/>
              <a:t>?)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F7C3A2-2ACA-9DB6-A87B-F592AF911F2B}"/>
              </a:ext>
            </a:extLst>
          </p:cNvPr>
          <p:cNvSpPr txBox="1"/>
          <p:nvPr/>
        </p:nvSpPr>
        <p:spPr>
          <a:xfrm>
            <a:off x="2966585" y="2319486"/>
            <a:ext cx="225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conditions_list_filter</a:t>
            </a:r>
            <a:r>
              <a:rPr lang="en-US" dirty="0"/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3145D2-996B-A161-2846-DB856A2C6B5F}"/>
              </a:ext>
            </a:extLst>
          </p:cNvPr>
          <p:cNvSpPr txBox="1"/>
          <p:nvPr/>
        </p:nvSpPr>
        <p:spPr>
          <a:xfrm>
            <a:off x="3159747" y="536978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conditions_list</a:t>
            </a:r>
            <a:r>
              <a:rPr lang="en-US" dirty="0"/>
              <a:t>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240E2D-175E-4AB6-5820-3C932F9D72FD}"/>
              </a:ext>
            </a:extLst>
          </p:cNvPr>
          <p:cNvSpPr txBox="1"/>
          <p:nvPr/>
        </p:nvSpPr>
        <p:spPr>
          <a:xfrm>
            <a:off x="2966585" y="1640562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</a:t>
            </a:r>
            <a:r>
              <a:rPr lang="en-US" dirty="0" err="1"/>
              <a:t>conditions_list</a:t>
            </a:r>
            <a:endParaRPr lang="en-U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2E3660-E0F8-1A2A-433B-B079931852D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933517" y="906310"/>
            <a:ext cx="70532" cy="73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6C5636D-F417-FFBA-EEC0-4F0FD34255F6}"/>
              </a:ext>
            </a:extLst>
          </p:cNvPr>
          <p:cNvSpPr txBox="1"/>
          <p:nvPr/>
        </p:nvSpPr>
        <p:spPr>
          <a:xfrm>
            <a:off x="3140993" y="1073527"/>
            <a:ext cx="161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complete_list</a:t>
            </a:r>
            <a:r>
              <a:rPr lang="en-US" dirty="0"/>
              <a:t>()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65E2520-AF6D-E57D-F667-1299B76EE27E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3933517" y="2009894"/>
            <a:ext cx="442846" cy="76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41ACF8A-6908-EFB4-C82F-E8FA775959A3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1373579" y="904942"/>
            <a:ext cx="3002784" cy="186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1D315D-BC7C-08A2-8054-F937432FF275}"/>
              </a:ext>
            </a:extLst>
          </p:cNvPr>
          <p:cNvSpPr txBox="1"/>
          <p:nvPr/>
        </p:nvSpPr>
        <p:spPr>
          <a:xfrm>
            <a:off x="179861" y="2774632"/>
            <a:ext cx="839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 con variables </a:t>
            </a:r>
            <a:r>
              <a:rPr lang="en-US" dirty="0" err="1"/>
              <a:t>filtradas</a:t>
            </a:r>
            <a:r>
              <a:rPr lang="en-US" dirty="0"/>
              <a:t> (</a:t>
            </a:r>
            <a:r>
              <a:rPr lang="en-US" dirty="0" err="1"/>
              <a:t>by_var</a:t>
            </a:r>
            <a:r>
              <a:rPr lang="en-US" dirty="0"/>
              <a:t> </a:t>
            </a:r>
            <a:r>
              <a:rPr lang="en-US" dirty="0" err="1"/>
              <a:t>incluida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)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acepta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un by var.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47BD7FB-59E9-7417-0BFF-5D316328A105}"/>
              </a:ext>
            </a:extLst>
          </p:cNvPr>
          <p:cNvSpPr txBox="1"/>
          <p:nvPr/>
        </p:nvSpPr>
        <p:spPr>
          <a:xfrm>
            <a:off x="2257074" y="535610"/>
            <a:ext cx="95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by_var</a:t>
            </a:r>
            <a:r>
              <a:rPr lang="en-US" dirty="0"/>
              <a:t>]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A2C7268-2965-E564-E8BB-BD08FFFDBF36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735859" y="904942"/>
            <a:ext cx="1640504" cy="186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1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51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García Galea</dc:creator>
  <cp:lastModifiedBy>Eduardo García Galea</cp:lastModifiedBy>
  <cp:revision>3</cp:revision>
  <dcterms:created xsi:type="dcterms:W3CDTF">2023-03-31T06:36:13Z</dcterms:created>
  <dcterms:modified xsi:type="dcterms:W3CDTF">2023-03-31T10:27:58Z</dcterms:modified>
</cp:coreProperties>
</file>