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53211-6395-4C8B-914C-7215E8EA563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DB930E-3784-4D88-9FFA-713C750D0434}">
      <dgm:prSet/>
      <dgm:spPr/>
      <dgm:t>
        <a:bodyPr/>
        <a:lstStyle/>
        <a:p>
          <a:r>
            <a:rPr lang="en-US" dirty="0"/>
            <a:t>Ngô Văn Huy  20204657</a:t>
          </a:r>
        </a:p>
      </dgm:t>
    </dgm:pt>
    <dgm:pt modelId="{2C2CA7A2-A5B6-4C7F-ACE6-4C0E56A3F975}" type="parTrans" cxnId="{88A09D27-AF8A-432B-8735-2CC1838C3BCD}">
      <dgm:prSet/>
      <dgm:spPr/>
      <dgm:t>
        <a:bodyPr/>
        <a:lstStyle/>
        <a:p>
          <a:endParaRPr lang="en-US"/>
        </a:p>
      </dgm:t>
    </dgm:pt>
    <dgm:pt modelId="{934C427F-A2E5-411C-A5D6-FE17FF1B41AE}" type="sibTrans" cxnId="{88A09D27-AF8A-432B-8735-2CC1838C3BCD}">
      <dgm:prSet/>
      <dgm:spPr/>
      <dgm:t>
        <a:bodyPr/>
        <a:lstStyle/>
        <a:p>
          <a:endParaRPr lang="en-US"/>
        </a:p>
      </dgm:t>
    </dgm:pt>
    <dgm:pt modelId="{85130F29-8793-4924-A0CD-1AF3BD4F920B}">
      <dgm:prSet/>
      <dgm:spPr/>
      <dgm:t>
        <a:bodyPr/>
        <a:lstStyle/>
        <a:p>
          <a:r>
            <a:rPr lang="en-US" dirty="0" err="1"/>
            <a:t>Nguyễn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Huy 20204658</a:t>
          </a:r>
        </a:p>
      </dgm:t>
    </dgm:pt>
    <dgm:pt modelId="{F5C49A65-8249-49B9-B154-CCD640C6F831}" type="parTrans" cxnId="{C4937299-C26F-477E-BF99-D2E93E501A35}">
      <dgm:prSet/>
      <dgm:spPr/>
      <dgm:t>
        <a:bodyPr/>
        <a:lstStyle/>
        <a:p>
          <a:endParaRPr lang="en-US"/>
        </a:p>
      </dgm:t>
    </dgm:pt>
    <dgm:pt modelId="{B1A6610B-DF4B-4812-89A6-BDEEFA8AA30E}" type="sibTrans" cxnId="{C4937299-C26F-477E-BF99-D2E93E501A35}">
      <dgm:prSet/>
      <dgm:spPr/>
      <dgm:t>
        <a:bodyPr/>
        <a:lstStyle/>
        <a:p>
          <a:endParaRPr lang="en-US"/>
        </a:p>
      </dgm:t>
    </dgm:pt>
    <dgm:pt modelId="{560EBB17-D1F6-4110-921E-265E98C020B0}" type="pres">
      <dgm:prSet presAssocID="{EE753211-6395-4C8B-914C-7215E8EA56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A8AD08-F80B-42D6-BBF7-D00F80F3E129}" type="pres">
      <dgm:prSet presAssocID="{0DDB930E-3784-4D88-9FFA-713C750D0434}" presName="hierRoot1" presStyleCnt="0"/>
      <dgm:spPr/>
    </dgm:pt>
    <dgm:pt modelId="{C93B87C7-4935-42A9-A542-CDF33FE83F75}" type="pres">
      <dgm:prSet presAssocID="{0DDB930E-3784-4D88-9FFA-713C750D0434}" presName="composite" presStyleCnt="0"/>
      <dgm:spPr/>
    </dgm:pt>
    <dgm:pt modelId="{88E48C46-019B-4264-AF17-81B9CF7E5715}" type="pres">
      <dgm:prSet presAssocID="{0DDB930E-3784-4D88-9FFA-713C750D0434}" presName="background" presStyleLbl="node0" presStyleIdx="0" presStyleCnt="2"/>
      <dgm:spPr/>
    </dgm:pt>
    <dgm:pt modelId="{3E804E28-5995-4E96-A5F9-A20A37A87263}" type="pres">
      <dgm:prSet presAssocID="{0DDB930E-3784-4D88-9FFA-713C750D0434}" presName="text" presStyleLbl="fgAcc0" presStyleIdx="0" presStyleCnt="2">
        <dgm:presLayoutVars>
          <dgm:chPref val="3"/>
        </dgm:presLayoutVars>
      </dgm:prSet>
      <dgm:spPr/>
    </dgm:pt>
    <dgm:pt modelId="{F777AD05-C945-4356-B09B-90F68315DA97}" type="pres">
      <dgm:prSet presAssocID="{0DDB930E-3784-4D88-9FFA-713C750D0434}" presName="hierChild2" presStyleCnt="0"/>
      <dgm:spPr/>
    </dgm:pt>
    <dgm:pt modelId="{F2C87E06-D33E-415B-8A95-022079C216B1}" type="pres">
      <dgm:prSet presAssocID="{85130F29-8793-4924-A0CD-1AF3BD4F920B}" presName="hierRoot1" presStyleCnt="0"/>
      <dgm:spPr/>
    </dgm:pt>
    <dgm:pt modelId="{37FD8270-BD15-42A8-B6A0-E1678053BE07}" type="pres">
      <dgm:prSet presAssocID="{85130F29-8793-4924-A0CD-1AF3BD4F920B}" presName="composite" presStyleCnt="0"/>
      <dgm:spPr/>
    </dgm:pt>
    <dgm:pt modelId="{8A79197B-2C68-408B-9DC2-EACDB6B76F46}" type="pres">
      <dgm:prSet presAssocID="{85130F29-8793-4924-A0CD-1AF3BD4F920B}" presName="background" presStyleLbl="node0" presStyleIdx="1" presStyleCnt="2"/>
      <dgm:spPr/>
    </dgm:pt>
    <dgm:pt modelId="{AC0E4D83-3E1B-461B-B01A-AE86303D735F}" type="pres">
      <dgm:prSet presAssocID="{85130F29-8793-4924-A0CD-1AF3BD4F920B}" presName="text" presStyleLbl="fgAcc0" presStyleIdx="1" presStyleCnt="2">
        <dgm:presLayoutVars>
          <dgm:chPref val="3"/>
        </dgm:presLayoutVars>
      </dgm:prSet>
      <dgm:spPr/>
    </dgm:pt>
    <dgm:pt modelId="{9A937A2E-AB50-42E6-A404-661DDC996DD4}" type="pres">
      <dgm:prSet presAssocID="{85130F29-8793-4924-A0CD-1AF3BD4F920B}" presName="hierChild2" presStyleCnt="0"/>
      <dgm:spPr/>
    </dgm:pt>
  </dgm:ptLst>
  <dgm:cxnLst>
    <dgm:cxn modelId="{C318D921-11E9-4F9B-94D2-ABA2BD3B0643}" type="presOf" srcId="{0DDB930E-3784-4D88-9FFA-713C750D0434}" destId="{3E804E28-5995-4E96-A5F9-A20A37A87263}" srcOrd="0" destOrd="0" presId="urn:microsoft.com/office/officeart/2005/8/layout/hierarchy1"/>
    <dgm:cxn modelId="{88A09D27-AF8A-432B-8735-2CC1838C3BCD}" srcId="{EE753211-6395-4C8B-914C-7215E8EA563F}" destId="{0DDB930E-3784-4D88-9FFA-713C750D0434}" srcOrd="0" destOrd="0" parTransId="{2C2CA7A2-A5B6-4C7F-ACE6-4C0E56A3F975}" sibTransId="{934C427F-A2E5-411C-A5D6-FE17FF1B41AE}"/>
    <dgm:cxn modelId="{407A2C4E-A1A7-4D47-8FD7-B56CEF2DFD3C}" type="presOf" srcId="{EE753211-6395-4C8B-914C-7215E8EA563F}" destId="{560EBB17-D1F6-4110-921E-265E98C020B0}" srcOrd="0" destOrd="0" presId="urn:microsoft.com/office/officeart/2005/8/layout/hierarchy1"/>
    <dgm:cxn modelId="{C4937299-C26F-477E-BF99-D2E93E501A35}" srcId="{EE753211-6395-4C8B-914C-7215E8EA563F}" destId="{85130F29-8793-4924-A0CD-1AF3BD4F920B}" srcOrd="1" destOrd="0" parTransId="{F5C49A65-8249-49B9-B154-CCD640C6F831}" sibTransId="{B1A6610B-DF4B-4812-89A6-BDEEFA8AA30E}"/>
    <dgm:cxn modelId="{74290BC9-FAC4-41A6-8E40-F966DEDCC2DF}" type="presOf" srcId="{85130F29-8793-4924-A0CD-1AF3BD4F920B}" destId="{AC0E4D83-3E1B-461B-B01A-AE86303D735F}" srcOrd="0" destOrd="0" presId="urn:microsoft.com/office/officeart/2005/8/layout/hierarchy1"/>
    <dgm:cxn modelId="{CD87D426-1B51-4F53-807C-1FD878AE4CBC}" type="presParOf" srcId="{560EBB17-D1F6-4110-921E-265E98C020B0}" destId="{94A8AD08-F80B-42D6-BBF7-D00F80F3E129}" srcOrd="0" destOrd="0" presId="urn:microsoft.com/office/officeart/2005/8/layout/hierarchy1"/>
    <dgm:cxn modelId="{8FCE7E79-27D6-4C0A-B381-4E50A1CFB1EF}" type="presParOf" srcId="{94A8AD08-F80B-42D6-BBF7-D00F80F3E129}" destId="{C93B87C7-4935-42A9-A542-CDF33FE83F75}" srcOrd="0" destOrd="0" presId="urn:microsoft.com/office/officeart/2005/8/layout/hierarchy1"/>
    <dgm:cxn modelId="{5A0D8BC6-AEF9-4134-8407-13EC2A003481}" type="presParOf" srcId="{C93B87C7-4935-42A9-A542-CDF33FE83F75}" destId="{88E48C46-019B-4264-AF17-81B9CF7E5715}" srcOrd="0" destOrd="0" presId="urn:microsoft.com/office/officeart/2005/8/layout/hierarchy1"/>
    <dgm:cxn modelId="{1B3EB395-8638-4A47-815F-7BEF4F8F7479}" type="presParOf" srcId="{C93B87C7-4935-42A9-A542-CDF33FE83F75}" destId="{3E804E28-5995-4E96-A5F9-A20A37A87263}" srcOrd="1" destOrd="0" presId="urn:microsoft.com/office/officeart/2005/8/layout/hierarchy1"/>
    <dgm:cxn modelId="{58EF388B-AA6F-4CF1-8CD1-7982D59FB92D}" type="presParOf" srcId="{94A8AD08-F80B-42D6-BBF7-D00F80F3E129}" destId="{F777AD05-C945-4356-B09B-90F68315DA97}" srcOrd="1" destOrd="0" presId="urn:microsoft.com/office/officeart/2005/8/layout/hierarchy1"/>
    <dgm:cxn modelId="{EFA4B0C2-5EB3-444D-B5CA-835E937DCE6E}" type="presParOf" srcId="{560EBB17-D1F6-4110-921E-265E98C020B0}" destId="{F2C87E06-D33E-415B-8A95-022079C216B1}" srcOrd="1" destOrd="0" presId="urn:microsoft.com/office/officeart/2005/8/layout/hierarchy1"/>
    <dgm:cxn modelId="{1F6FA99C-87E5-4822-AD01-A8F87E079D64}" type="presParOf" srcId="{F2C87E06-D33E-415B-8A95-022079C216B1}" destId="{37FD8270-BD15-42A8-B6A0-E1678053BE07}" srcOrd="0" destOrd="0" presId="urn:microsoft.com/office/officeart/2005/8/layout/hierarchy1"/>
    <dgm:cxn modelId="{A8382DEB-8D5A-4AF9-AA76-B8081FA674EF}" type="presParOf" srcId="{37FD8270-BD15-42A8-B6A0-E1678053BE07}" destId="{8A79197B-2C68-408B-9DC2-EACDB6B76F46}" srcOrd="0" destOrd="0" presId="urn:microsoft.com/office/officeart/2005/8/layout/hierarchy1"/>
    <dgm:cxn modelId="{0643C587-FCFE-4A59-A8B3-720E0E3A8AAA}" type="presParOf" srcId="{37FD8270-BD15-42A8-B6A0-E1678053BE07}" destId="{AC0E4D83-3E1B-461B-B01A-AE86303D735F}" srcOrd="1" destOrd="0" presId="urn:microsoft.com/office/officeart/2005/8/layout/hierarchy1"/>
    <dgm:cxn modelId="{49103445-4552-4280-9661-BCF5B35F08A0}" type="presParOf" srcId="{F2C87E06-D33E-415B-8A95-022079C216B1}" destId="{9A937A2E-AB50-42E6-A404-661DDC996D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52B83-9C81-4D38-9537-C7F6F3F080F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2C18EC-C60F-4C2F-9F0E-D031ABA67FF4}">
      <dgm:prSet/>
      <dgm:spPr/>
      <dgm:t>
        <a:bodyPr/>
        <a:lstStyle/>
        <a:p>
          <a:r>
            <a:rPr lang="en-US"/>
            <a:t>Xử lý dữ liệu chữ luôn là 1 trong các bài toán ML, nó không ngừng phát triển với các thuật toán khác nhau.</a:t>
          </a:r>
        </a:p>
      </dgm:t>
    </dgm:pt>
    <dgm:pt modelId="{F4FDBEE0-BD36-4454-99E6-32965F8A37CB}" type="parTrans" cxnId="{89BFE679-DF8F-4548-B553-C5C2F424C7EA}">
      <dgm:prSet/>
      <dgm:spPr/>
      <dgm:t>
        <a:bodyPr/>
        <a:lstStyle/>
        <a:p>
          <a:endParaRPr lang="en-US"/>
        </a:p>
      </dgm:t>
    </dgm:pt>
    <dgm:pt modelId="{109CE471-51DB-42B0-9FF0-AB2D6EC86F32}" type="sibTrans" cxnId="{89BFE679-DF8F-4548-B553-C5C2F424C7EA}">
      <dgm:prSet/>
      <dgm:spPr/>
      <dgm:t>
        <a:bodyPr/>
        <a:lstStyle/>
        <a:p>
          <a:endParaRPr lang="en-US"/>
        </a:p>
      </dgm:t>
    </dgm:pt>
    <dgm:pt modelId="{8F314CD1-0117-47E4-88BB-6C3FB2551FB5}">
      <dgm:prSet/>
      <dgm:spPr/>
      <dgm:t>
        <a:bodyPr/>
        <a:lstStyle/>
        <a:p>
          <a:r>
            <a:rPr lang="en-US"/>
            <a:t>Mỗi kiểu dữ liệu có 1 các xử lý khác nhau.</a:t>
          </a:r>
        </a:p>
      </dgm:t>
    </dgm:pt>
    <dgm:pt modelId="{EB775B07-7C4C-45C3-9842-7FC8C1C93B93}" type="parTrans" cxnId="{68A17E5F-5ECD-4226-8DD1-D838DBA59A49}">
      <dgm:prSet/>
      <dgm:spPr/>
      <dgm:t>
        <a:bodyPr/>
        <a:lstStyle/>
        <a:p>
          <a:endParaRPr lang="en-US"/>
        </a:p>
      </dgm:t>
    </dgm:pt>
    <dgm:pt modelId="{C089111F-F036-4D3B-8809-22DFDE84DBCE}" type="sibTrans" cxnId="{68A17E5F-5ECD-4226-8DD1-D838DBA59A49}">
      <dgm:prSet/>
      <dgm:spPr/>
      <dgm:t>
        <a:bodyPr/>
        <a:lstStyle/>
        <a:p>
          <a:endParaRPr lang="en-US"/>
        </a:p>
      </dgm:t>
    </dgm:pt>
    <dgm:pt modelId="{6DE385B9-2BDF-4EA1-B4C1-86A588CA1A58}">
      <dgm:prSet/>
      <dgm:spPr/>
      <dgm:t>
        <a:bodyPr/>
        <a:lstStyle/>
        <a:p>
          <a:r>
            <a:rPr lang="en-US"/>
            <a:t>Các công cụ sử dụng: nltk, tensorflow,…</a:t>
          </a:r>
        </a:p>
      </dgm:t>
    </dgm:pt>
    <dgm:pt modelId="{D74E2DF2-251C-4FB4-8450-353CEA294EF7}" type="parTrans" cxnId="{51C3B941-939C-416A-8E68-20DE95928CC3}">
      <dgm:prSet/>
      <dgm:spPr/>
      <dgm:t>
        <a:bodyPr/>
        <a:lstStyle/>
        <a:p>
          <a:endParaRPr lang="en-US"/>
        </a:p>
      </dgm:t>
    </dgm:pt>
    <dgm:pt modelId="{C97F4D27-323C-4853-A7B7-E846E8A4AF8B}" type="sibTrans" cxnId="{51C3B941-939C-416A-8E68-20DE95928CC3}">
      <dgm:prSet/>
      <dgm:spPr/>
      <dgm:t>
        <a:bodyPr/>
        <a:lstStyle/>
        <a:p>
          <a:endParaRPr lang="en-US"/>
        </a:p>
      </dgm:t>
    </dgm:pt>
    <dgm:pt modelId="{24776E1E-95E5-4E53-9D98-4E6BB5C3B97A}" type="pres">
      <dgm:prSet presAssocID="{E3C52B83-9C81-4D38-9537-C7F6F3F080F5}" presName="outerComposite" presStyleCnt="0">
        <dgm:presLayoutVars>
          <dgm:chMax val="5"/>
          <dgm:dir/>
          <dgm:resizeHandles val="exact"/>
        </dgm:presLayoutVars>
      </dgm:prSet>
      <dgm:spPr/>
    </dgm:pt>
    <dgm:pt modelId="{26A24DE4-7676-4C3F-BC62-3AF43B86FC58}" type="pres">
      <dgm:prSet presAssocID="{E3C52B83-9C81-4D38-9537-C7F6F3F080F5}" presName="dummyMaxCanvas" presStyleCnt="0">
        <dgm:presLayoutVars/>
      </dgm:prSet>
      <dgm:spPr/>
    </dgm:pt>
    <dgm:pt modelId="{29B73700-F94F-4F4D-B6F9-2C84B218C4B4}" type="pres">
      <dgm:prSet presAssocID="{E3C52B83-9C81-4D38-9537-C7F6F3F080F5}" presName="ThreeNodes_1" presStyleLbl="node1" presStyleIdx="0" presStyleCnt="3">
        <dgm:presLayoutVars>
          <dgm:bulletEnabled val="1"/>
        </dgm:presLayoutVars>
      </dgm:prSet>
      <dgm:spPr/>
    </dgm:pt>
    <dgm:pt modelId="{83D2547B-3F19-491F-92CC-6D50AC3BBA63}" type="pres">
      <dgm:prSet presAssocID="{E3C52B83-9C81-4D38-9537-C7F6F3F080F5}" presName="ThreeNodes_2" presStyleLbl="node1" presStyleIdx="1" presStyleCnt="3">
        <dgm:presLayoutVars>
          <dgm:bulletEnabled val="1"/>
        </dgm:presLayoutVars>
      </dgm:prSet>
      <dgm:spPr/>
    </dgm:pt>
    <dgm:pt modelId="{5A9A7E2F-1503-41FD-9F1A-34BA13091F48}" type="pres">
      <dgm:prSet presAssocID="{E3C52B83-9C81-4D38-9537-C7F6F3F080F5}" presName="ThreeNodes_3" presStyleLbl="node1" presStyleIdx="2" presStyleCnt="3">
        <dgm:presLayoutVars>
          <dgm:bulletEnabled val="1"/>
        </dgm:presLayoutVars>
      </dgm:prSet>
      <dgm:spPr/>
    </dgm:pt>
    <dgm:pt modelId="{F0556B69-16C9-4BC6-9655-F69351244B0D}" type="pres">
      <dgm:prSet presAssocID="{E3C52B83-9C81-4D38-9537-C7F6F3F080F5}" presName="ThreeConn_1-2" presStyleLbl="fgAccFollowNode1" presStyleIdx="0" presStyleCnt="2">
        <dgm:presLayoutVars>
          <dgm:bulletEnabled val="1"/>
        </dgm:presLayoutVars>
      </dgm:prSet>
      <dgm:spPr/>
    </dgm:pt>
    <dgm:pt modelId="{001F4247-3216-49C5-969C-6198EC8F5A07}" type="pres">
      <dgm:prSet presAssocID="{E3C52B83-9C81-4D38-9537-C7F6F3F080F5}" presName="ThreeConn_2-3" presStyleLbl="fgAccFollowNode1" presStyleIdx="1" presStyleCnt="2">
        <dgm:presLayoutVars>
          <dgm:bulletEnabled val="1"/>
        </dgm:presLayoutVars>
      </dgm:prSet>
      <dgm:spPr/>
    </dgm:pt>
    <dgm:pt modelId="{072B8A6F-1A56-4699-A87C-A612CACFD619}" type="pres">
      <dgm:prSet presAssocID="{E3C52B83-9C81-4D38-9537-C7F6F3F080F5}" presName="ThreeNodes_1_text" presStyleLbl="node1" presStyleIdx="2" presStyleCnt="3">
        <dgm:presLayoutVars>
          <dgm:bulletEnabled val="1"/>
        </dgm:presLayoutVars>
      </dgm:prSet>
      <dgm:spPr/>
    </dgm:pt>
    <dgm:pt modelId="{90EAB6D6-B296-4822-8882-BD7DB08DB737}" type="pres">
      <dgm:prSet presAssocID="{E3C52B83-9C81-4D38-9537-C7F6F3F080F5}" presName="ThreeNodes_2_text" presStyleLbl="node1" presStyleIdx="2" presStyleCnt="3">
        <dgm:presLayoutVars>
          <dgm:bulletEnabled val="1"/>
        </dgm:presLayoutVars>
      </dgm:prSet>
      <dgm:spPr/>
    </dgm:pt>
    <dgm:pt modelId="{03023225-3516-4795-8BC3-4172BCF0B2DA}" type="pres">
      <dgm:prSet presAssocID="{E3C52B83-9C81-4D38-9537-C7F6F3F080F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7A85E37-1756-4E4E-BDED-00D0404AC994}" type="presOf" srcId="{DE2C18EC-C60F-4C2F-9F0E-D031ABA67FF4}" destId="{29B73700-F94F-4F4D-B6F9-2C84B218C4B4}" srcOrd="0" destOrd="0" presId="urn:microsoft.com/office/officeart/2005/8/layout/vProcess5"/>
    <dgm:cxn modelId="{2EC69D3F-3E10-469E-B924-387818A38334}" type="presOf" srcId="{6DE385B9-2BDF-4EA1-B4C1-86A588CA1A58}" destId="{03023225-3516-4795-8BC3-4172BCF0B2DA}" srcOrd="1" destOrd="0" presId="urn:microsoft.com/office/officeart/2005/8/layout/vProcess5"/>
    <dgm:cxn modelId="{68A17E5F-5ECD-4226-8DD1-D838DBA59A49}" srcId="{E3C52B83-9C81-4D38-9537-C7F6F3F080F5}" destId="{8F314CD1-0117-47E4-88BB-6C3FB2551FB5}" srcOrd="1" destOrd="0" parTransId="{EB775B07-7C4C-45C3-9842-7FC8C1C93B93}" sibTransId="{C089111F-F036-4D3B-8809-22DFDE84DBCE}"/>
    <dgm:cxn modelId="{51C3B941-939C-416A-8E68-20DE95928CC3}" srcId="{E3C52B83-9C81-4D38-9537-C7F6F3F080F5}" destId="{6DE385B9-2BDF-4EA1-B4C1-86A588CA1A58}" srcOrd="2" destOrd="0" parTransId="{D74E2DF2-251C-4FB4-8450-353CEA294EF7}" sibTransId="{C97F4D27-323C-4853-A7B7-E846E8A4AF8B}"/>
    <dgm:cxn modelId="{66A8784F-5551-4EB6-B7DF-4DD71CDCB278}" type="presOf" srcId="{DE2C18EC-C60F-4C2F-9F0E-D031ABA67FF4}" destId="{072B8A6F-1A56-4699-A87C-A612CACFD619}" srcOrd="1" destOrd="0" presId="urn:microsoft.com/office/officeart/2005/8/layout/vProcess5"/>
    <dgm:cxn modelId="{89BFE679-DF8F-4548-B553-C5C2F424C7EA}" srcId="{E3C52B83-9C81-4D38-9537-C7F6F3F080F5}" destId="{DE2C18EC-C60F-4C2F-9F0E-D031ABA67FF4}" srcOrd="0" destOrd="0" parTransId="{F4FDBEE0-BD36-4454-99E6-32965F8A37CB}" sibTransId="{109CE471-51DB-42B0-9FF0-AB2D6EC86F32}"/>
    <dgm:cxn modelId="{8961E886-E5D3-4FED-8BD2-EF2B8B06AC17}" type="presOf" srcId="{109CE471-51DB-42B0-9FF0-AB2D6EC86F32}" destId="{F0556B69-16C9-4BC6-9655-F69351244B0D}" srcOrd="0" destOrd="0" presId="urn:microsoft.com/office/officeart/2005/8/layout/vProcess5"/>
    <dgm:cxn modelId="{927E4C9F-AFD9-4C4E-9B3A-3C3F7D3DA5D5}" type="presOf" srcId="{E3C52B83-9C81-4D38-9537-C7F6F3F080F5}" destId="{24776E1E-95E5-4E53-9D98-4E6BB5C3B97A}" srcOrd="0" destOrd="0" presId="urn:microsoft.com/office/officeart/2005/8/layout/vProcess5"/>
    <dgm:cxn modelId="{9A9910AB-D919-46E9-B847-246D01A4FAE0}" type="presOf" srcId="{8F314CD1-0117-47E4-88BB-6C3FB2551FB5}" destId="{83D2547B-3F19-491F-92CC-6D50AC3BBA63}" srcOrd="0" destOrd="0" presId="urn:microsoft.com/office/officeart/2005/8/layout/vProcess5"/>
    <dgm:cxn modelId="{CB2124DC-1455-418A-8463-F4936B35BCAE}" type="presOf" srcId="{C089111F-F036-4D3B-8809-22DFDE84DBCE}" destId="{001F4247-3216-49C5-969C-6198EC8F5A07}" srcOrd="0" destOrd="0" presId="urn:microsoft.com/office/officeart/2005/8/layout/vProcess5"/>
    <dgm:cxn modelId="{A95EAADC-C032-4067-A3E6-CD890FC76851}" type="presOf" srcId="{6DE385B9-2BDF-4EA1-B4C1-86A588CA1A58}" destId="{5A9A7E2F-1503-41FD-9F1A-34BA13091F48}" srcOrd="0" destOrd="0" presId="urn:microsoft.com/office/officeart/2005/8/layout/vProcess5"/>
    <dgm:cxn modelId="{5AAD10E4-7E15-4711-B485-C37AC58C0194}" type="presOf" srcId="{8F314CD1-0117-47E4-88BB-6C3FB2551FB5}" destId="{90EAB6D6-B296-4822-8882-BD7DB08DB737}" srcOrd="1" destOrd="0" presId="urn:microsoft.com/office/officeart/2005/8/layout/vProcess5"/>
    <dgm:cxn modelId="{31C2D05C-BDC4-487E-8C9B-24EBEAED376A}" type="presParOf" srcId="{24776E1E-95E5-4E53-9D98-4E6BB5C3B97A}" destId="{26A24DE4-7676-4C3F-BC62-3AF43B86FC58}" srcOrd="0" destOrd="0" presId="urn:microsoft.com/office/officeart/2005/8/layout/vProcess5"/>
    <dgm:cxn modelId="{3D9C3247-771C-42E1-A2A1-FB1034EC82B3}" type="presParOf" srcId="{24776E1E-95E5-4E53-9D98-4E6BB5C3B97A}" destId="{29B73700-F94F-4F4D-B6F9-2C84B218C4B4}" srcOrd="1" destOrd="0" presId="urn:microsoft.com/office/officeart/2005/8/layout/vProcess5"/>
    <dgm:cxn modelId="{440C20E0-803C-4C6C-B346-C1AE08E0E784}" type="presParOf" srcId="{24776E1E-95E5-4E53-9D98-4E6BB5C3B97A}" destId="{83D2547B-3F19-491F-92CC-6D50AC3BBA63}" srcOrd="2" destOrd="0" presId="urn:microsoft.com/office/officeart/2005/8/layout/vProcess5"/>
    <dgm:cxn modelId="{95811734-32C8-43A5-8F47-4EEE8FDCFDEE}" type="presParOf" srcId="{24776E1E-95E5-4E53-9D98-4E6BB5C3B97A}" destId="{5A9A7E2F-1503-41FD-9F1A-34BA13091F48}" srcOrd="3" destOrd="0" presId="urn:microsoft.com/office/officeart/2005/8/layout/vProcess5"/>
    <dgm:cxn modelId="{E8EC7F73-3603-4D5E-A212-E65436DE7ECC}" type="presParOf" srcId="{24776E1E-95E5-4E53-9D98-4E6BB5C3B97A}" destId="{F0556B69-16C9-4BC6-9655-F69351244B0D}" srcOrd="4" destOrd="0" presId="urn:microsoft.com/office/officeart/2005/8/layout/vProcess5"/>
    <dgm:cxn modelId="{8D61DBB2-60C5-4B4B-8226-FC8267DC1D48}" type="presParOf" srcId="{24776E1E-95E5-4E53-9D98-4E6BB5C3B97A}" destId="{001F4247-3216-49C5-969C-6198EC8F5A07}" srcOrd="5" destOrd="0" presId="urn:microsoft.com/office/officeart/2005/8/layout/vProcess5"/>
    <dgm:cxn modelId="{D92A4A1A-8D61-4B2A-B800-73F4DA3DB743}" type="presParOf" srcId="{24776E1E-95E5-4E53-9D98-4E6BB5C3B97A}" destId="{072B8A6F-1A56-4699-A87C-A612CACFD619}" srcOrd="6" destOrd="0" presId="urn:microsoft.com/office/officeart/2005/8/layout/vProcess5"/>
    <dgm:cxn modelId="{D6704763-D40A-4D6C-B7F5-8A0CC281A916}" type="presParOf" srcId="{24776E1E-95E5-4E53-9D98-4E6BB5C3B97A}" destId="{90EAB6D6-B296-4822-8882-BD7DB08DB737}" srcOrd="7" destOrd="0" presId="urn:microsoft.com/office/officeart/2005/8/layout/vProcess5"/>
    <dgm:cxn modelId="{774FB5D9-71FE-4EAC-AD74-A676F74F06A9}" type="presParOf" srcId="{24776E1E-95E5-4E53-9D98-4E6BB5C3B97A}" destId="{03023225-3516-4795-8BC3-4172BCF0B2D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DEA59-508A-4577-A01D-DA420B7DAF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707E34-6A96-4EED-B9D5-902C1ED04D5A}">
      <dgm:prSet/>
      <dgm:spPr/>
      <dgm:t>
        <a:bodyPr/>
        <a:lstStyle/>
        <a:p>
          <a:r>
            <a:rPr lang="en-US"/>
            <a:t>Xây dựng intent (data)</a:t>
          </a:r>
        </a:p>
      </dgm:t>
    </dgm:pt>
    <dgm:pt modelId="{06CBFCA4-878E-4F9A-A16A-7075D362CF89}" type="parTrans" cxnId="{4B1268FD-A5A7-432E-87B8-752E1B010A0F}">
      <dgm:prSet/>
      <dgm:spPr/>
      <dgm:t>
        <a:bodyPr/>
        <a:lstStyle/>
        <a:p>
          <a:endParaRPr lang="en-US"/>
        </a:p>
      </dgm:t>
    </dgm:pt>
    <dgm:pt modelId="{9757363A-3EB8-4A03-9754-335150D6AE19}" type="sibTrans" cxnId="{4B1268FD-A5A7-432E-87B8-752E1B010A0F}">
      <dgm:prSet/>
      <dgm:spPr/>
      <dgm:t>
        <a:bodyPr/>
        <a:lstStyle/>
        <a:p>
          <a:endParaRPr lang="en-US"/>
        </a:p>
      </dgm:t>
    </dgm:pt>
    <dgm:pt modelId="{F68DD2D9-6781-48C6-BF06-008A4DDD1180}">
      <dgm:prSet/>
      <dgm:spPr/>
      <dgm:t>
        <a:bodyPr/>
        <a:lstStyle/>
        <a:p>
          <a:r>
            <a:rPr lang="en-US"/>
            <a:t>Tiền xử lý dữ liệu</a:t>
          </a:r>
        </a:p>
      </dgm:t>
    </dgm:pt>
    <dgm:pt modelId="{BC3562D2-AF0D-4548-A8C2-BE44C5695C09}" type="parTrans" cxnId="{7629380E-5057-4E9F-BB7A-DFDF85B628EB}">
      <dgm:prSet/>
      <dgm:spPr/>
      <dgm:t>
        <a:bodyPr/>
        <a:lstStyle/>
        <a:p>
          <a:endParaRPr lang="en-US"/>
        </a:p>
      </dgm:t>
    </dgm:pt>
    <dgm:pt modelId="{AEC203D6-D127-441E-8F87-ECBB022F6DC7}" type="sibTrans" cxnId="{7629380E-5057-4E9F-BB7A-DFDF85B628EB}">
      <dgm:prSet/>
      <dgm:spPr/>
      <dgm:t>
        <a:bodyPr/>
        <a:lstStyle/>
        <a:p>
          <a:endParaRPr lang="en-US"/>
        </a:p>
      </dgm:t>
    </dgm:pt>
    <dgm:pt modelId="{84C43387-9EE4-48FA-8954-F5CB25A1CB31}">
      <dgm:prSet/>
      <dgm:spPr/>
      <dgm:t>
        <a:bodyPr/>
        <a:lstStyle/>
        <a:p>
          <a:r>
            <a:rPr lang="en-US"/>
            <a:t>Huấn luyện mạng nơ ron</a:t>
          </a:r>
        </a:p>
      </dgm:t>
    </dgm:pt>
    <dgm:pt modelId="{F3C19F0D-F35E-4C13-92B6-4E77C5E35B3F}" type="parTrans" cxnId="{C69427A3-600F-4053-A760-37F88398EB3A}">
      <dgm:prSet/>
      <dgm:spPr/>
      <dgm:t>
        <a:bodyPr/>
        <a:lstStyle/>
        <a:p>
          <a:endParaRPr lang="en-US"/>
        </a:p>
      </dgm:t>
    </dgm:pt>
    <dgm:pt modelId="{A724CE03-AC4D-45F4-B0E5-AEB1ADFDDD79}" type="sibTrans" cxnId="{C69427A3-600F-4053-A760-37F88398EB3A}">
      <dgm:prSet/>
      <dgm:spPr/>
      <dgm:t>
        <a:bodyPr/>
        <a:lstStyle/>
        <a:p>
          <a:endParaRPr lang="en-US"/>
        </a:p>
      </dgm:t>
    </dgm:pt>
    <dgm:pt modelId="{83D58B6C-D9A1-4E99-A513-924C1B2E1B31}" type="pres">
      <dgm:prSet presAssocID="{1C9DEA59-508A-4577-A01D-DA420B7DAF0E}" presName="linear" presStyleCnt="0">
        <dgm:presLayoutVars>
          <dgm:animLvl val="lvl"/>
          <dgm:resizeHandles val="exact"/>
        </dgm:presLayoutVars>
      </dgm:prSet>
      <dgm:spPr/>
    </dgm:pt>
    <dgm:pt modelId="{F25ED2AE-CF6D-4304-A1C5-3C04D01A4F42}" type="pres">
      <dgm:prSet presAssocID="{05707E34-6A96-4EED-B9D5-902C1ED04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5D541D-35A7-4EA3-9B13-E8A295E81C45}" type="pres">
      <dgm:prSet presAssocID="{9757363A-3EB8-4A03-9754-335150D6AE19}" presName="spacer" presStyleCnt="0"/>
      <dgm:spPr/>
    </dgm:pt>
    <dgm:pt modelId="{BA71C0AA-E9F4-4889-A08A-1FACDBB1DE25}" type="pres">
      <dgm:prSet presAssocID="{F68DD2D9-6781-48C6-BF06-008A4DDD11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0E7C6F-55AC-4D75-B0F0-F3F9A663C085}" type="pres">
      <dgm:prSet presAssocID="{AEC203D6-D127-441E-8F87-ECBB022F6DC7}" presName="spacer" presStyleCnt="0"/>
      <dgm:spPr/>
    </dgm:pt>
    <dgm:pt modelId="{57B6C316-3613-4900-B3DA-83118B036466}" type="pres">
      <dgm:prSet presAssocID="{84C43387-9EE4-48FA-8954-F5CB25A1CB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29380E-5057-4E9F-BB7A-DFDF85B628EB}" srcId="{1C9DEA59-508A-4577-A01D-DA420B7DAF0E}" destId="{F68DD2D9-6781-48C6-BF06-008A4DDD1180}" srcOrd="1" destOrd="0" parTransId="{BC3562D2-AF0D-4548-A8C2-BE44C5695C09}" sibTransId="{AEC203D6-D127-441E-8F87-ECBB022F6DC7}"/>
    <dgm:cxn modelId="{AD5A9F13-129D-4B04-816A-5C67F0361D3A}" type="presOf" srcId="{F68DD2D9-6781-48C6-BF06-008A4DDD1180}" destId="{BA71C0AA-E9F4-4889-A08A-1FACDBB1DE25}" srcOrd="0" destOrd="0" presId="urn:microsoft.com/office/officeart/2005/8/layout/vList2"/>
    <dgm:cxn modelId="{F1E6886D-6D49-4949-8275-7E313F36A83C}" type="presOf" srcId="{84C43387-9EE4-48FA-8954-F5CB25A1CB31}" destId="{57B6C316-3613-4900-B3DA-83118B036466}" srcOrd="0" destOrd="0" presId="urn:microsoft.com/office/officeart/2005/8/layout/vList2"/>
    <dgm:cxn modelId="{47DDE4A2-6C65-47C3-977B-11864D649DEC}" type="presOf" srcId="{1C9DEA59-508A-4577-A01D-DA420B7DAF0E}" destId="{83D58B6C-D9A1-4E99-A513-924C1B2E1B31}" srcOrd="0" destOrd="0" presId="urn:microsoft.com/office/officeart/2005/8/layout/vList2"/>
    <dgm:cxn modelId="{C69427A3-600F-4053-A760-37F88398EB3A}" srcId="{1C9DEA59-508A-4577-A01D-DA420B7DAF0E}" destId="{84C43387-9EE4-48FA-8954-F5CB25A1CB31}" srcOrd="2" destOrd="0" parTransId="{F3C19F0D-F35E-4C13-92B6-4E77C5E35B3F}" sibTransId="{A724CE03-AC4D-45F4-B0E5-AEB1ADFDDD79}"/>
    <dgm:cxn modelId="{68379CD4-E19E-4047-9D43-119C8AF619B7}" type="presOf" srcId="{05707E34-6A96-4EED-B9D5-902C1ED04D5A}" destId="{F25ED2AE-CF6D-4304-A1C5-3C04D01A4F42}" srcOrd="0" destOrd="0" presId="urn:microsoft.com/office/officeart/2005/8/layout/vList2"/>
    <dgm:cxn modelId="{4B1268FD-A5A7-432E-87B8-752E1B010A0F}" srcId="{1C9DEA59-508A-4577-A01D-DA420B7DAF0E}" destId="{05707E34-6A96-4EED-B9D5-902C1ED04D5A}" srcOrd="0" destOrd="0" parTransId="{06CBFCA4-878E-4F9A-A16A-7075D362CF89}" sibTransId="{9757363A-3EB8-4A03-9754-335150D6AE19}"/>
    <dgm:cxn modelId="{2EF05D10-67F7-45A1-A24F-6172674D2C99}" type="presParOf" srcId="{83D58B6C-D9A1-4E99-A513-924C1B2E1B31}" destId="{F25ED2AE-CF6D-4304-A1C5-3C04D01A4F42}" srcOrd="0" destOrd="0" presId="urn:microsoft.com/office/officeart/2005/8/layout/vList2"/>
    <dgm:cxn modelId="{DF8E26AF-6B89-4BFD-B43C-7B36B8A4038B}" type="presParOf" srcId="{83D58B6C-D9A1-4E99-A513-924C1B2E1B31}" destId="{ED5D541D-35A7-4EA3-9B13-E8A295E81C45}" srcOrd="1" destOrd="0" presId="urn:microsoft.com/office/officeart/2005/8/layout/vList2"/>
    <dgm:cxn modelId="{B811EDB5-E3A9-406A-9DB2-1B61B01CD6C9}" type="presParOf" srcId="{83D58B6C-D9A1-4E99-A513-924C1B2E1B31}" destId="{BA71C0AA-E9F4-4889-A08A-1FACDBB1DE25}" srcOrd="2" destOrd="0" presId="urn:microsoft.com/office/officeart/2005/8/layout/vList2"/>
    <dgm:cxn modelId="{04164ECB-C963-486D-8184-5F979C0B9AD0}" type="presParOf" srcId="{83D58B6C-D9A1-4E99-A513-924C1B2E1B31}" destId="{A40E7C6F-55AC-4D75-B0F0-F3F9A663C085}" srcOrd="3" destOrd="0" presId="urn:microsoft.com/office/officeart/2005/8/layout/vList2"/>
    <dgm:cxn modelId="{C205B290-90BF-4FC6-B83F-4EF86512A86C}" type="presParOf" srcId="{83D58B6C-D9A1-4E99-A513-924C1B2E1B31}" destId="{57B6C316-3613-4900-B3DA-83118B0364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9F3D48-486E-4EB2-8B51-05DA8D5E63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087211-3D2A-4647-A199-168A06110558}">
      <dgm:prSet/>
      <dgm:spPr/>
      <dgm:t>
        <a:bodyPr/>
        <a:lstStyle/>
        <a:p>
          <a:r>
            <a:rPr lang="en-US"/>
            <a:t>- Làm sạch dữ liệu của user</a:t>
          </a:r>
        </a:p>
      </dgm:t>
    </dgm:pt>
    <dgm:pt modelId="{F9D813CE-D38D-467E-AE84-500A8E4D1B83}" type="parTrans" cxnId="{DF845CAC-3296-4766-8BDE-13A316B797B3}">
      <dgm:prSet/>
      <dgm:spPr/>
      <dgm:t>
        <a:bodyPr/>
        <a:lstStyle/>
        <a:p>
          <a:endParaRPr lang="en-US"/>
        </a:p>
      </dgm:t>
    </dgm:pt>
    <dgm:pt modelId="{DB6D1FA4-B271-47B7-B403-91E2335EA8FF}" type="sibTrans" cxnId="{DF845CAC-3296-4766-8BDE-13A316B797B3}">
      <dgm:prSet/>
      <dgm:spPr/>
      <dgm:t>
        <a:bodyPr/>
        <a:lstStyle/>
        <a:p>
          <a:endParaRPr lang="en-US"/>
        </a:p>
      </dgm:t>
    </dgm:pt>
    <dgm:pt modelId="{81A22FC8-33B4-4900-85B2-5E673125343B}">
      <dgm:prSet/>
      <dgm:spPr/>
      <dgm:t>
        <a:bodyPr/>
        <a:lstStyle/>
        <a:p>
          <a:r>
            <a:rPr lang="en-US"/>
            <a:t>- Đưa user request vào túi từ, đưa ra vector tương ứng</a:t>
          </a:r>
        </a:p>
      </dgm:t>
    </dgm:pt>
    <dgm:pt modelId="{71232831-F511-4D9E-BFB2-F4BC6F4395BC}" type="parTrans" cxnId="{E98B9DF9-0718-44B1-9393-397A70A33E7E}">
      <dgm:prSet/>
      <dgm:spPr/>
      <dgm:t>
        <a:bodyPr/>
        <a:lstStyle/>
        <a:p>
          <a:endParaRPr lang="en-US"/>
        </a:p>
      </dgm:t>
    </dgm:pt>
    <dgm:pt modelId="{3E3E7AA2-9E3C-4A66-9EF9-D7BDED4F8296}" type="sibTrans" cxnId="{E98B9DF9-0718-44B1-9393-397A70A33E7E}">
      <dgm:prSet/>
      <dgm:spPr/>
      <dgm:t>
        <a:bodyPr/>
        <a:lstStyle/>
        <a:p>
          <a:endParaRPr lang="en-US"/>
        </a:p>
      </dgm:t>
    </dgm:pt>
    <dgm:pt modelId="{1BCDA5A4-2563-4524-9D66-E0EA10D43ED2}">
      <dgm:prSet/>
      <dgm:spPr/>
      <dgm:t>
        <a:bodyPr/>
        <a:lstStyle/>
        <a:p>
          <a:r>
            <a:rPr lang="en-US"/>
            <a:t>- Lựa chọn response phù hợp</a:t>
          </a:r>
        </a:p>
      </dgm:t>
    </dgm:pt>
    <dgm:pt modelId="{B4C1AC30-E00C-4EF4-A010-EC894A89BE8C}" type="parTrans" cxnId="{2384CE6F-FB7D-4E40-A853-72FCF709183E}">
      <dgm:prSet/>
      <dgm:spPr/>
      <dgm:t>
        <a:bodyPr/>
        <a:lstStyle/>
        <a:p>
          <a:endParaRPr lang="en-US"/>
        </a:p>
      </dgm:t>
    </dgm:pt>
    <dgm:pt modelId="{3990DFE2-C9A2-4C2C-B306-F696CC853F66}" type="sibTrans" cxnId="{2384CE6F-FB7D-4E40-A853-72FCF709183E}">
      <dgm:prSet/>
      <dgm:spPr/>
      <dgm:t>
        <a:bodyPr/>
        <a:lstStyle/>
        <a:p>
          <a:endParaRPr lang="en-US"/>
        </a:p>
      </dgm:t>
    </dgm:pt>
    <dgm:pt modelId="{D4289A45-7897-4128-BD11-80AD9201BF87}" type="pres">
      <dgm:prSet presAssocID="{AE9F3D48-486E-4EB2-8B51-05DA8D5E63A9}" presName="linear" presStyleCnt="0">
        <dgm:presLayoutVars>
          <dgm:animLvl val="lvl"/>
          <dgm:resizeHandles val="exact"/>
        </dgm:presLayoutVars>
      </dgm:prSet>
      <dgm:spPr/>
    </dgm:pt>
    <dgm:pt modelId="{6462B3D1-4E5C-4BCD-8B0D-B2A63769BF7D}" type="pres">
      <dgm:prSet presAssocID="{22087211-3D2A-4647-A199-168A061105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284FE5-D18C-414A-AE67-C9BFCD59EBE2}" type="pres">
      <dgm:prSet presAssocID="{DB6D1FA4-B271-47B7-B403-91E2335EA8FF}" presName="spacer" presStyleCnt="0"/>
      <dgm:spPr/>
    </dgm:pt>
    <dgm:pt modelId="{8BAD527B-B821-4EE9-9167-146501136B07}" type="pres">
      <dgm:prSet presAssocID="{81A22FC8-33B4-4900-85B2-5E67312534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F412B0-03AC-45F8-A2C3-1D828E8D6F87}" type="pres">
      <dgm:prSet presAssocID="{3E3E7AA2-9E3C-4A66-9EF9-D7BDED4F8296}" presName="spacer" presStyleCnt="0"/>
      <dgm:spPr/>
    </dgm:pt>
    <dgm:pt modelId="{F1A9EFB2-D2B4-413E-8086-EDC3EA2E2627}" type="pres">
      <dgm:prSet presAssocID="{1BCDA5A4-2563-4524-9D66-E0EA10D43ED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1EF063-D6F4-42D9-BF4F-84FF175DAC8E}" type="presOf" srcId="{81A22FC8-33B4-4900-85B2-5E673125343B}" destId="{8BAD527B-B821-4EE9-9167-146501136B07}" srcOrd="0" destOrd="0" presId="urn:microsoft.com/office/officeart/2005/8/layout/vList2"/>
    <dgm:cxn modelId="{2384CE6F-FB7D-4E40-A853-72FCF709183E}" srcId="{AE9F3D48-486E-4EB2-8B51-05DA8D5E63A9}" destId="{1BCDA5A4-2563-4524-9D66-E0EA10D43ED2}" srcOrd="2" destOrd="0" parTransId="{B4C1AC30-E00C-4EF4-A010-EC894A89BE8C}" sibTransId="{3990DFE2-C9A2-4C2C-B306-F696CC853F66}"/>
    <dgm:cxn modelId="{64210A8E-FE5A-47FE-96B5-2CE3700C2770}" type="presOf" srcId="{1BCDA5A4-2563-4524-9D66-E0EA10D43ED2}" destId="{F1A9EFB2-D2B4-413E-8086-EDC3EA2E2627}" srcOrd="0" destOrd="0" presId="urn:microsoft.com/office/officeart/2005/8/layout/vList2"/>
    <dgm:cxn modelId="{32DC6EAB-484D-4C24-A1DB-DE398947D907}" type="presOf" srcId="{22087211-3D2A-4647-A199-168A06110558}" destId="{6462B3D1-4E5C-4BCD-8B0D-B2A63769BF7D}" srcOrd="0" destOrd="0" presId="urn:microsoft.com/office/officeart/2005/8/layout/vList2"/>
    <dgm:cxn modelId="{DF845CAC-3296-4766-8BDE-13A316B797B3}" srcId="{AE9F3D48-486E-4EB2-8B51-05DA8D5E63A9}" destId="{22087211-3D2A-4647-A199-168A06110558}" srcOrd="0" destOrd="0" parTransId="{F9D813CE-D38D-467E-AE84-500A8E4D1B83}" sibTransId="{DB6D1FA4-B271-47B7-B403-91E2335EA8FF}"/>
    <dgm:cxn modelId="{CFC367F0-582D-4DD4-BD4D-9B2EF41C9C10}" type="presOf" srcId="{AE9F3D48-486E-4EB2-8B51-05DA8D5E63A9}" destId="{D4289A45-7897-4128-BD11-80AD9201BF87}" srcOrd="0" destOrd="0" presId="urn:microsoft.com/office/officeart/2005/8/layout/vList2"/>
    <dgm:cxn modelId="{E98B9DF9-0718-44B1-9393-397A70A33E7E}" srcId="{AE9F3D48-486E-4EB2-8B51-05DA8D5E63A9}" destId="{81A22FC8-33B4-4900-85B2-5E673125343B}" srcOrd="1" destOrd="0" parTransId="{71232831-F511-4D9E-BFB2-F4BC6F4395BC}" sibTransId="{3E3E7AA2-9E3C-4A66-9EF9-D7BDED4F8296}"/>
    <dgm:cxn modelId="{0689ED42-13EE-4807-98A0-F3A11EFBE998}" type="presParOf" srcId="{D4289A45-7897-4128-BD11-80AD9201BF87}" destId="{6462B3D1-4E5C-4BCD-8B0D-B2A63769BF7D}" srcOrd="0" destOrd="0" presId="urn:microsoft.com/office/officeart/2005/8/layout/vList2"/>
    <dgm:cxn modelId="{A1065C8A-38C8-4FF3-A285-E55DA9593B44}" type="presParOf" srcId="{D4289A45-7897-4128-BD11-80AD9201BF87}" destId="{B6284FE5-D18C-414A-AE67-C9BFCD59EBE2}" srcOrd="1" destOrd="0" presId="urn:microsoft.com/office/officeart/2005/8/layout/vList2"/>
    <dgm:cxn modelId="{7F8A0857-00EE-4463-A27F-90C5CD45E3C8}" type="presParOf" srcId="{D4289A45-7897-4128-BD11-80AD9201BF87}" destId="{8BAD527B-B821-4EE9-9167-146501136B07}" srcOrd="2" destOrd="0" presId="urn:microsoft.com/office/officeart/2005/8/layout/vList2"/>
    <dgm:cxn modelId="{0D589407-AD87-4908-87C3-C29ABA56CE44}" type="presParOf" srcId="{D4289A45-7897-4128-BD11-80AD9201BF87}" destId="{D4F412B0-03AC-45F8-A2C3-1D828E8D6F87}" srcOrd="3" destOrd="0" presId="urn:microsoft.com/office/officeart/2005/8/layout/vList2"/>
    <dgm:cxn modelId="{B4C5A474-C9AA-417A-9D51-BFB60EDDD8F7}" type="presParOf" srcId="{D4289A45-7897-4128-BD11-80AD9201BF87}" destId="{F1A9EFB2-D2B4-413E-8086-EDC3EA2E26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48C46-019B-4264-AF17-81B9CF7E5715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04E28-5995-4E96-A5F9-A20A37A87263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Ngô Văn Huy  20204657</a:t>
          </a:r>
        </a:p>
      </dsp:txBody>
      <dsp:txXfrm>
        <a:off x="560236" y="832323"/>
        <a:ext cx="4149382" cy="2576345"/>
      </dsp:txXfrm>
    </dsp:sp>
    <dsp:sp modelId="{8A79197B-2C68-408B-9DC2-EACDB6B76F46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E4D83-3E1B-461B-B01A-AE86303D735F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Nguyễn</a:t>
          </a:r>
          <a:r>
            <a:rPr lang="en-US" sz="5200" kern="1200" dirty="0"/>
            <a:t> </a:t>
          </a:r>
          <a:r>
            <a:rPr lang="en-US" sz="5200" kern="1200" dirty="0" err="1"/>
            <a:t>Đăng</a:t>
          </a:r>
          <a:r>
            <a:rPr lang="en-US" sz="5200" kern="1200" dirty="0"/>
            <a:t> Huy 20204658</a:t>
          </a:r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73700-F94F-4F4D-B6F9-2C84B218C4B4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Xử lý dữ liệu chữ luôn là 1 trong các bài toán ML, nó không ngừng phát triển với các thuật toán khác nhau.</a:t>
          </a:r>
        </a:p>
      </dsp:txBody>
      <dsp:txXfrm>
        <a:off x="33267" y="33267"/>
        <a:ext cx="7323997" cy="1069290"/>
      </dsp:txXfrm>
    </dsp:sp>
    <dsp:sp modelId="{83D2547B-3F19-491F-92CC-6D50AC3BBA63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Mỗi kiểu dữ liệu có 1 các xử lý khác nhau.</a:t>
          </a:r>
        </a:p>
      </dsp:txBody>
      <dsp:txXfrm>
        <a:off x="787646" y="1358394"/>
        <a:ext cx="6990440" cy="1069290"/>
      </dsp:txXfrm>
    </dsp:sp>
    <dsp:sp modelId="{5A9A7E2F-1503-41FD-9F1A-34BA13091F48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Các công cụ sử dụng: nltk, tensorflow,…</a:t>
          </a:r>
        </a:p>
      </dsp:txBody>
      <dsp:txXfrm>
        <a:off x="1542026" y="2683522"/>
        <a:ext cx="6990440" cy="1069290"/>
      </dsp:txXfrm>
    </dsp:sp>
    <dsp:sp modelId="{F0556B69-16C9-4BC6-9655-F69351244B0D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77468" y="861333"/>
        <a:ext cx="406057" cy="555559"/>
      </dsp:txXfrm>
    </dsp:sp>
    <dsp:sp modelId="{001F4247-3216-49C5-969C-6198EC8F5A07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31848" y="2178889"/>
        <a:ext cx="406057" cy="555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ED2AE-CF6D-4304-A1C5-3C04D01A4F42}">
      <dsp:nvSpPr>
        <dsp:cNvPr id="0" name=""/>
        <dsp:cNvSpPr/>
      </dsp:nvSpPr>
      <dsp:spPr>
        <a:xfrm>
          <a:off x="0" y="920938"/>
          <a:ext cx="6797675" cy="1175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Xây dựng intent (data)</a:t>
          </a:r>
        </a:p>
      </dsp:txBody>
      <dsp:txXfrm>
        <a:off x="57372" y="978310"/>
        <a:ext cx="6682931" cy="1060520"/>
      </dsp:txXfrm>
    </dsp:sp>
    <dsp:sp modelId="{BA71C0AA-E9F4-4889-A08A-1FACDBB1DE25}">
      <dsp:nvSpPr>
        <dsp:cNvPr id="0" name=""/>
        <dsp:cNvSpPr/>
      </dsp:nvSpPr>
      <dsp:spPr>
        <a:xfrm>
          <a:off x="0" y="2237323"/>
          <a:ext cx="6797675" cy="1175264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Tiền xử lý dữ liệu</a:t>
          </a:r>
        </a:p>
      </dsp:txBody>
      <dsp:txXfrm>
        <a:off x="57372" y="2294695"/>
        <a:ext cx="6682931" cy="1060520"/>
      </dsp:txXfrm>
    </dsp:sp>
    <dsp:sp modelId="{57B6C316-3613-4900-B3DA-83118B036466}">
      <dsp:nvSpPr>
        <dsp:cNvPr id="0" name=""/>
        <dsp:cNvSpPr/>
      </dsp:nvSpPr>
      <dsp:spPr>
        <a:xfrm>
          <a:off x="0" y="3553708"/>
          <a:ext cx="6797675" cy="1175264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Huấn luyện mạng nơ ron</a:t>
          </a:r>
        </a:p>
      </dsp:txBody>
      <dsp:txXfrm>
        <a:off x="57372" y="3611080"/>
        <a:ext cx="6682931" cy="1060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2B3D1-4E5C-4BCD-8B0D-B2A63769BF7D}">
      <dsp:nvSpPr>
        <dsp:cNvPr id="0" name=""/>
        <dsp:cNvSpPr/>
      </dsp:nvSpPr>
      <dsp:spPr>
        <a:xfrm>
          <a:off x="0" y="138843"/>
          <a:ext cx="6797675" cy="17081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- Làm sạch dữ liệu của user</a:t>
          </a:r>
        </a:p>
      </dsp:txBody>
      <dsp:txXfrm>
        <a:off x="83387" y="222230"/>
        <a:ext cx="6630901" cy="1541407"/>
      </dsp:txXfrm>
    </dsp:sp>
    <dsp:sp modelId="{8BAD527B-B821-4EE9-9167-146501136B07}">
      <dsp:nvSpPr>
        <dsp:cNvPr id="0" name=""/>
        <dsp:cNvSpPr/>
      </dsp:nvSpPr>
      <dsp:spPr>
        <a:xfrm>
          <a:off x="0" y="1970865"/>
          <a:ext cx="6797675" cy="1708181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- Đưa user request vào túi từ, đưa ra vector tương ứng</a:t>
          </a:r>
        </a:p>
      </dsp:txBody>
      <dsp:txXfrm>
        <a:off x="83387" y="2054252"/>
        <a:ext cx="6630901" cy="1541407"/>
      </dsp:txXfrm>
    </dsp:sp>
    <dsp:sp modelId="{F1A9EFB2-D2B4-413E-8086-EDC3EA2E2627}">
      <dsp:nvSpPr>
        <dsp:cNvPr id="0" name=""/>
        <dsp:cNvSpPr/>
      </dsp:nvSpPr>
      <dsp:spPr>
        <a:xfrm>
          <a:off x="0" y="3802886"/>
          <a:ext cx="6797675" cy="1708181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- Lựa chọn response phù hợp</a:t>
          </a:r>
        </a:p>
      </dsp:txBody>
      <dsp:txXfrm>
        <a:off x="83387" y="3886273"/>
        <a:ext cx="6630901" cy="154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13B771-B338-4DEF-B65D-05703F73109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8FB826-6560-417D-A15E-40C2E58C07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3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99B7-42B5-A9D0-DD85-344B139B7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B2992-430C-5AFC-5962-B15261809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Chatbot-Food with Neutral network</a:t>
            </a:r>
          </a:p>
        </p:txBody>
      </p:sp>
    </p:spTree>
    <p:extLst>
      <p:ext uri="{BB962C8B-B14F-4D97-AF65-F5344CB8AC3E}">
        <p14:creationId xmlns:p14="http://schemas.microsoft.com/office/powerpoint/2010/main" val="36149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F24EB-7CBE-9D34-7436-DD2CD6C2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Xây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dựng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mô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hình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A6A4E-6CBD-990F-273B-8B9AB88C5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4884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0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813A-405F-5C3E-B60E-942CBF6F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Xác định user_request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F0F092-D634-60D6-B05A-122C128E3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21062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45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2F7E-DB60-C2DA-6DC4-573EA256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Thành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76C4C-B049-4B0D-6DB0-89AB82F4F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816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81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ED53-344C-2C5F-D89A-E1A0B204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NLP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4C64EF-C721-3AC2-D3F7-56BF5ECEE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4886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86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8374-0666-8860-1518-DA447D56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9F07-66E5-5B6C-2BDE-9962F893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Bước</a:t>
            </a:r>
            <a:r>
              <a:rPr lang="en-US" dirty="0"/>
              <a:t> 1: Lowercase and noise removing</a:t>
            </a:r>
          </a:p>
          <a:p>
            <a:pPr lvl="2"/>
            <a:r>
              <a:rPr lang="en-US" dirty="0"/>
              <a:t>VD: “Who was parting?” -&gt;  “who was parting”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2: Tokenization	</a:t>
            </a:r>
          </a:p>
          <a:p>
            <a:pPr lvl="2"/>
            <a:r>
              <a:rPr lang="en-US" dirty="0"/>
              <a:t>“who was parting” -&gt; [“who”, “was”, “parting”]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3: Lemmatization</a:t>
            </a:r>
          </a:p>
          <a:p>
            <a:pPr lvl="2"/>
            <a:r>
              <a:rPr lang="en-US" dirty="0"/>
              <a:t>[“who”, “was”, “parting”] -&gt; [“who”, “be”, “part”]</a:t>
            </a:r>
          </a:p>
          <a:p>
            <a:pPr lvl="2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2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B49F9-83F4-451F-5E33-2FC16648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Bag-of-word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CBB92-3C22-FEC3-C723-F70F0E33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299579"/>
            <a:ext cx="5451627" cy="3938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9959-0956-4DBB-CC60-FFF31CFD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túi</a:t>
            </a:r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773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5C787-FDEC-E532-386F-269A5B49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Vector Bag of 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BD8F1-3CCA-E5AA-5190-7B7F4AF9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210991"/>
            <a:ext cx="5451627" cy="41159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2750-D3FE-551B-BAA5-200008309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Với</a:t>
            </a:r>
            <a:r>
              <a:rPr lang="en-US" dirty="0"/>
              <a:t> 1 vector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vector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63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00BC-E180-0EAF-1DF1-2D43AE68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763B1-675B-AA43-C4DC-708A07728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833" y="1846263"/>
            <a:ext cx="5712659" cy="4022725"/>
          </a:xfrm>
        </p:spPr>
      </p:pic>
    </p:spTree>
    <p:extLst>
      <p:ext uri="{BB962C8B-B14F-4D97-AF65-F5344CB8AC3E}">
        <p14:creationId xmlns:p14="http://schemas.microsoft.com/office/powerpoint/2010/main" val="209410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6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2CF1F4-73D3-AED9-B287-CDC7EF900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031" y="801793"/>
            <a:ext cx="7559937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77340-98FA-036E-4AC9-03156C4A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Quy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trình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cơ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bản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 Chatbot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miền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đóng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1349E-BA27-F3BE-43F6-EEFD92ED3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25" y="640081"/>
            <a:ext cx="4700365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663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239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PROJECT 2</vt:lpstr>
      <vt:lpstr>Thành viên nhóm</vt:lpstr>
      <vt:lpstr>Tìm hiểu về bài toán NLP</vt:lpstr>
      <vt:lpstr>Tiền xử lý dữ liệu</vt:lpstr>
      <vt:lpstr>Bag-of-word</vt:lpstr>
      <vt:lpstr>Vector Bag of word</vt:lpstr>
      <vt:lpstr>Neutral Network</vt:lpstr>
      <vt:lpstr>PowerPoint Presentation</vt:lpstr>
      <vt:lpstr>Quy trình cơ bản của 1 Chatbot miền đóng</vt:lpstr>
      <vt:lpstr>Xây dựng mô hình</vt:lpstr>
      <vt:lpstr>Xác định user_request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Ngo Van Huy 20204657</dc:creator>
  <cp:lastModifiedBy>Ngo Van Huy 20204657</cp:lastModifiedBy>
  <cp:revision>1</cp:revision>
  <dcterms:created xsi:type="dcterms:W3CDTF">2023-05-24T20:21:08Z</dcterms:created>
  <dcterms:modified xsi:type="dcterms:W3CDTF">2023-05-24T21:40:44Z</dcterms:modified>
</cp:coreProperties>
</file>