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F1BE12-0F14-4E7E-9BAF-5245A527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F1B3574-C712-4627-A724-EF0F0C53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678284-5564-4B82-8B1C-B87106C1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A60D59-1BA2-4689-B180-574A5A1E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9B8516-BFD6-4222-8819-5ED984DF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028075-337C-4CF0-AB75-2EC53827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6F8FC5C-8135-48AA-AF06-FE1D7949B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A762BD-5387-4C75-8163-129DEBBB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A62262-9908-4038-AE6F-4EB78C2F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AA929B-1DE6-4BC0-9783-44F00EA5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B7D00C7-7C52-4CBF-B410-AC98F88D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1ECD2AC-E875-48CB-BB25-E1101604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5B048F-8EA5-4324-8019-3AC50756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A25CEBA-72C5-4F97-A756-8CDC4889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D63E804-16AE-4B0E-9F8D-766221E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BFC18D-F1C2-4D49-A45E-5C36BF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3817BE-C770-43B0-A1F2-B58D5687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6110FE-B257-4294-8A39-BEB24CFD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50AB68-1245-4CC7-8057-B216E53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B71C3C-EA6B-4BEA-9D62-5CCC334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3FD245-AD77-417E-8557-ACABBE2D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5FA46A-DDC4-487F-9F5B-9D380630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60F4CA-A0B1-4645-8678-701F1F0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0ED594-A9BB-491E-B79D-4D9F551F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7FBBAF-6C57-4423-9190-46A133F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45F8DB-FECC-47C2-816B-E7FA49F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71AAFD-813C-49BE-BFDE-8069645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16193A8-F73B-4011-A67C-C5FAFB9E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19C8C30-3EC2-4B2B-B32D-EA908C9E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318CC7C-BEF5-44F8-B472-04FAA9D5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286790-0EB9-49E5-A409-26095725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A94848-5816-4483-B6DC-298F15C8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4A9E1E3-E3E3-4C32-844C-9C35EAE7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53C96FD-9B48-4FE6-B4C7-C7E513C3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679DABC-32E2-46B0-A726-A81F62B6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6B0DA77-C4F6-4903-812F-A9D708EE7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81A3AD8-0685-4A06-880F-D422C08B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FA4CAC1-DE9E-4B60-B9AD-649A5E1E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482E3B7-12D5-42B5-9771-C20BC2BF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12D715-F1C1-4796-9AA9-E14AF59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48CB996-CCE7-4D02-8BAB-12C9D60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ECAF2F5-5A56-460C-A6C5-28B6DD05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9452F8-7932-4285-886A-D5FB4FEA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0783F8-821E-4915-B646-666D9B7F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47C6832-E52C-4F34-A151-C3B388D1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C9B1EF1-7AA3-4A8C-9FEA-EE2B552A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59414B-579A-4D90-B562-45576953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1A5540-4839-4414-A757-B458DEC5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0C9F64D-E43A-4989-9F68-75965140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89E82B-1B7B-4DF8-B42C-8BEC0FD7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5DD4784-3632-4F28-BB14-22872C7A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380FA90-FF40-4B4D-8FE2-B222051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DF699D-FAE4-4C30-8117-D7CB42AD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9490D15-5190-4DAF-BF1E-EE452D26C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11CC31-AA75-43A3-8F5E-9B924C933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5B21DE-F456-4AEA-A6A0-278561CF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1EAE80B-8D98-4BAD-81B0-15639B06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20A4D0F-B71F-498E-896C-9EECD692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D4C2F6B-6D9F-4549-B081-93A0C52E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79EFD7-6766-42DB-8019-50247AB5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A19FEE3-0047-47DC-8160-2808D8AFE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C728-F931-4A7F-8964-BB44DCC699D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34514D-11CC-4BC6-842D-C781B10B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2BA0B8-8F60-4164-8EC8-BC92C709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8BD9-8146-4EA6-9E5E-35A46280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9AE859C-534A-FC09-7C85-88FF6C6B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65" y="736747"/>
            <a:ext cx="9257510" cy="3093281"/>
          </a:xfrm>
          <a:prstGeom prst="rect">
            <a:avLst/>
          </a:prstGeom>
        </p:spPr>
      </p:pic>
      <p:pic>
        <p:nvPicPr>
          <p:cNvPr id="1026" name="Picture 2" descr="Neural network là gì? Những ví dụ về Mạng nơ-ron nhân tạo | Việt Nam 24h">
            <a:extLst>
              <a:ext uri="{FF2B5EF4-FFF2-40B4-BE49-F238E27FC236}">
                <a16:creationId xmlns:a16="http://schemas.microsoft.com/office/drawing/2014/main" id="{06D13796-6F38-7A8A-DBE9-E8B1896E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51" y="3669081"/>
            <a:ext cx="4873323" cy="27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5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FA1F365-6730-3C50-88A8-9C346091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53" y="1360214"/>
            <a:ext cx="6871192" cy="41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9B5974D-A742-D05A-B55E-EACF8A1B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79" y="1160145"/>
            <a:ext cx="6352126" cy="36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6D44A1B-F3DA-9B3E-8430-7BDE5FE6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06" y="1229773"/>
            <a:ext cx="6226018" cy="3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68999658-E41C-5E2C-E5FC-63032B5F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34" y="1544334"/>
            <a:ext cx="5953729" cy="376933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C8FDA6F-6ECC-0407-CABE-7C90210E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045" y="5313666"/>
            <a:ext cx="419158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D503C8-1C55-11CE-B6F3-2D0CEC4E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6C3C11-BB47-E341-5848-425548D7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27" y="881867"/>
            <a:ext cx="487748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26E905CB-48B2-78DC-2EAE-0CB37ED5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68" y="290148"/>
            <a:ext cx="5490898" cy="62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570891-BD5A-5C14-B9F2-F1730E1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258D9FD-B0B9-7C33-6D8E-FDB7930F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46" y="1477625"/>
            <a:ext cx="6405980" cy="2553056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588E881-D925-BF03-E5CA-D11FCEC38650}"/>
              </a:ext>
            </a:extLst>
          </p:cNvPr>
          <p:cNvSpPr txBox="1"/>
          <p:nvPr/>
        </p:nvSpPr>
        <p:spPr>
          <a:xfrm>
            <a:off x="1008299" y="4556506"/>
            <a:ext cx="37071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Adam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sự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hợp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Momentum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RMSprop. Adam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giúp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loss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sẽ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trượt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trên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dốc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Momentum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vượt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qua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local minimum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đi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đến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global minimum =&gt;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này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loss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sẽ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nhỏ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nhất</a:t>
            </a:r>
            <a:endParaRPr lang="en-US" b="1" dirty="0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4BAD734B-3A92-6CB2-E7EA-ACB2C2F03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7"/>
          <a:stretch/>
        </p:blipFill>
        <p:spPr>
          <a:xfrm>
            <a:off x="5503930" y="3313591"/>
            <a:ext cx="5468131" cy="342900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7E2C871-EBBA-36FE-2778-1E809253DFEF}"/>
              </a:ext>
            </a:extLst>
          </p:cNvPr>
          <p:cNvSpPr txBox="1"/>
          <p:nvPr/>
        </p:nvSpPr>
        <p:spPr>
          <a:xfrm>
            <a:off x="7428478" y="4477876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201D51F-86F5-7BE8-319B-901EC61958B6}"/>
              </a:ext>
            </a:extLst>
          </p:cNvPr>
          <p:cNvSpPr txBox="1"/>
          <p:nvPr/>
        </p:nvSpPr>
        <p:spPr>
          <a:xfrm>
            <a:off x="9317630" y="520283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minimum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3E7FACC-E986-A2C0-302B-6402D8D5CE96}"/>
              </a:ext>
            </a:extLst>
          </p:cNvPr>
          <p:cNvCxnSpPr>
            <a:cxnSpLocks/>
          </p:cNvCxnSpPr>
          <p:nvPr/>
        </p:nvCxnSpPr>
        <p:spPr>
          <a:xfrm flipH="1">
            <a:off x="7164280" y="4738549"/>
            <a:ext cx="452761" cy="45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69F7F591-9D4C-06BF-1BDB-BEB72AD9E061}"/>
              </a:ext>
            </a:extLst>
          </p:cNvPr>
          <p:cNvCxnSpPr>
            <a:cxnSpLocks/>
          </p:cNvCxnSpPr>
          <p:nvPr/>
        </p:nvCxnSpPr>
        <p:spPr>
          <a:xfrm flipH="1">
            <a:off x="9702638" y="5572169"/>
            <a:ext cx="452761" cy="45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1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A8402C61-1F11-94D9-4221-9FCDBD49C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"/>
          <a:stretch/>
        </p:blipFill>
        <p:spPr>
          <a:xfrm>
            <a:off x="2624882" y="1606858"/>
            <a:ext cx="7317460" cy="36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20A58515-EA97-AC45-2713-CC4DEB8F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92" y="437262"/>
            <a:ext cx="8345065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FA2E0DD3-ECB5-B5ED-7F7B-6F357B6D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70" y="671146"/>
            <a:ext cx="633500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3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26B8716-FC09-EB18-9BE5-85ED212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37" y="175768"/>
            <a:ext cx="6630325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01DC3548-D0CB-D2EB-9A19-3384C7F4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97" y="956943"/>
            <a:ext cx="7958605" cy="54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B3905ED-2226-6186-2160-E9482A91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23" y="321522"/>
            <a:ext cx="6716062" cy="287695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08F23BE-7EA4-21B0-8C5E-ED42AB993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14329"/>
            <a:ext cx="5943600" cy="31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C2E92CB-DD0F-3A72-8516-18EF38F6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02" y="1015296"/>
            <a:ext cx="7465321" cy="39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2C79CA5-753F-B119-F934-4217B819D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3" b="65688"/>
          <a:stretch/>
        </p:blipFill>
        <p:spPr>
          <a:xfrm>
            <a:off x="2385590" y="0"/>
            <a:ext cx="6090365" cy="160861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2B52018-9F9E-E406-74DF-0CEB686A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5" y="1134194"/>
            <a:ext cx="6154009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F14756EC-604F-1157-5581-F572C5E4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01" y="652927"/>
            <a:ext cx="537285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0752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270AFD8898FE84B8C0DEF4AF569EE5F" ma:contentTypeVersion="13" ma:contentTypeDescription="Tạo tài liệu mới." ma:contentTypeScope="" ma:versionID="62962c42d483ff7906b96b5cd9bb6caa">
  <xsd:schema xmlns:xsd="http://www.w3.org/2001/XMLSchema" xmlns:xs="http://www.w3.org/2001/XMLSchema" xmlns:p="http://schemas.microsoft.com/office/2006/metadata/properties" xmlns:ns3="32a3f031-5e38-462b-b0c0-9200614458f0" xmlns:ns4="a069508f-c851-4346-9bc8-e3754af750ae" targetNamespace="http://schemas.microsoft.com/office/2006/metadata/properties" ma:root="true" ma:fieldsID="016bab23c0799b8cedd30f73036b3294" ns3:_="" ns4:_="">
    <xsd:import namespace="32a3f031-5e38-462b-b0c0-9200614458f0"/>
    <xsd:import namespace="a069508f-c851-4346-9bc8-e3754af750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3f031-5e38-462b-b0c0-9200614458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508f-c851-4346-9bc8-e3754af75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517A87-FE5F-4B90-BF75-8F9E1905F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CF83F4-9D68-42EE-B0C7-0F83C6D75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3f031-5e38-462b-b0c0-9200614458f0"/>
    <ds:schemaRef ds:uri="a069508f-c851-4346-9bc8-e3754af75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EA3D94-280C-44B6-BCB0-52992152B24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a069508f-c851-4346-9bc8-e3754af750ae"/>
    <ds:schemaRef ds:uri="32a3f031-5e38-462b-b0c0-9200614458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</Words>
  <Application>Microsoft Office PowerPoint</Application>
  <PresentationFormat>Màn hình rộng</PresentationFormat>
  <Paragraphs>5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BP</vt:lpstr>
      <vt:lpstr>Bản trình bày PowerPoint</vt:lpstr>
      <vt:lpstr>Các thuật toán tối ưu hàm mất mát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Bùi Quốc Huy</dc:creator>
  <cp:lastModifiedBy>Bùi Quốc Huy</cp:lastModifiedBy>
  <cp:revision>17</cp:revision>
  <dcterms:created xsi:type="dcterms:W3CDTF">2022-04-29T01:41:41Z</dcterms:created>
  <dcterms:modified xsi:type="dcterms:W3CDTF">2022-05-03T04:17:58Z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0x0101002270AFD8898FE84B8C0DEF4AF569EE5F</vt:lpwstr>
  </property>
</Properties>
</file>