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86338"/>
  </p:normalViewPr>
  <p:slideViewPr>
    <p:cSldViewPr snapToGrid="0">
      <p:cViewPr varScale="1">
        <p:scale>
          <a:sx n="106" d="100"/>
          <a:sy n="106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471E5-F359-714F-B81F-1ACC76CCBA95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F2050-A35D-D84D-8840-74500D44AAC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607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adeel?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 Giving a version to a collaborator and merging changes later with own changes sounds like lots of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424"/>
                </a:solidFill>
                <a:effectLst/>
                <a:latin typeface="Lato" panose="020F0502020204030204" pitchFamily="34" charset="0"/>
              </a:rPr>
              <a:t>What if you discover a bug and want to know since when the bug existed?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Not clear which versions of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mylib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somecode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are compatible</a:t>
            </a:r>
          </a:p>
          <a:p>
            <a:br>
              <a:rPr lang="en-GB" dirty="0"/>
            </a:br>
            <a:endParaRPr lang="en-GB" b="0" i="0" dirty="0">
              <a:solidFill>
                <a:srgbClr val="242424"/>
              </a:solidFill>
              <a:effectLst/>
              <a:latin typeface="La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F2050-A35D-D84D-8840-74500D44AACF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242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D4A-00B5-EABD-28C5-92898D47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EFA7B-3D91-E71B-A295-803E96AA1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BC90-B8A4-77CA-CD67-2CECF2C6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004C-987C-5A85-CB9F-8F0F2386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2150-5FD5-27EA-85E2-0ECC0DB0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978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B750-9560-CDB8-4670-7F92CB1D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DDDA-7288-00A8-A7C5-C9F604D39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AC70C-A1C6-29D3-9123-13FA80BF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8A9B-2D4E-79E9-5B3C-CFBFB3D3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A553-C773-A6E7-C3C3-AE16BDD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767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6CE32-0A3B-01AF-CDD2-310CC99DB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B70A2-5389-16F4-698A-FB1AE3AD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062E-3975-3A9E-516F-EDD0A79D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F47A8-3E36-72BA-0586-CFD8B6AA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E9B9-1D37-7AA7-74F9-F257BF44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D06E-4194-DA50-61EA-5D1E3891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478F-8385-23B8-7E14-089843A0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CBE0-77FF-5D3D-236F-9D5CF382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B3FB-B948-324D-351A-D6CC90F0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F88F-258F-CAB5-CEA0-BB8D866C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412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C84-6A6B-124A-1D8C-54926D7A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B9BD-23AE-2B10-050F-9680F9CE8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B273-3ED2-A161-8DA2-75397CFA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BFA1-D7D6-5AF1-3C39-26539B3B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CB50-EEC0-2128-0179-5C9865E3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57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4522-33BA-9D1F-5D35-B936969A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5F48-029A-6787-2076-32DAEB6DC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C3B16-6713-1F22-7653-73A9F933A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4CB1E-2358-4593-6162-F243897A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F868-F737-9A88-1402-6717C420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A16F9-38BF-29D6-9E0B-88C125A6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9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8D72-E2F0-1892-3D49-62DE3C58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6B55-FE94-6A48-1FF4-94516AE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C4D4B-58DD-67F5-0390-BC3BC006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EFA65-E47D-126E-C93F-2E348A32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0925-D2A5-5939-60FC-6BA3D36A8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3BD55-7E96-39DC-6B52-6E7D2E5E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472F6-CA74-1DEC-B0D6-B017FCD0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C5517-1A7D-661E-0417-450F42FD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2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5DC6-8B22-4186-24DA-FF26DC12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914B-397A-9AD7-3FE1-296E7027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0D826-A2D7-43AD-8FD9-56C42E2F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BE063-F065-4266-431A-06515764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33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DEA51-E7CF-F7BF-33D9-09D65D5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5C10F-47C9-760E-6633-A25D86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DC8BC-C5B0-8D6E-736F-F1D20DE9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10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03C7-FDCF-3707-1C81-7BBF9D76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C658-97DC-505D-5A6D-ED919BF6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C8650-0ECA-1733-8E7A-9E1827797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A521C-1B68-42A3-8D86-A7FEA53D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89F7D-2E13-2114-A003-12DE5C7F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B10F-CB99-DF38-F288-CA8A3961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932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BB8D-50A0-AD47-B3C2-0976F6B1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23FAA-46DC-F564-FA41-E5EFB0B50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A06C9-47F9-8CCA-CE33-96CB0EC5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FD640-97AB-AE7E-F4E7-429C70D8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A66EF-0B85-F5BC-BDAD-925214D4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4A2C1-244F-E378-3670-63A24D21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51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171CD-A0C8-DFA6-126A-C930316E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ED5DB-97EA-B8E2-5C5A-9C5BE972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38AF-1F54-10CA-E36E-0818F98B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B3A9-E6FB-E247-B130-A3E602E117E3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EA2A-43F1-91BC-9BB1-FDDFF730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60BBC-AC40-9932-D03F-2012EDB0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BC9E-99B3-804F-BDFC-1D6DBBE1A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988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E349-8A77-0DA7-E992-78781D068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53259-A044-C749-B7CB-9C77D115D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536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1D9A6-86F7-DDFC-D91E-A7C0985F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NL" dirty="0"/>
              <a:t>ersion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DF517-124B-C4E9-43AB-7410A1654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43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CD198-A9AB-27D2-B365-6060F21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version control?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A5619-1B5F-B62D-1846-D800A843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“I will just finish my work and then you can start with your changes.”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“Oh, co-authors A </a:t>
            </a:r>
            <a:r>
              <a:rPr lang="en-GB" i="1" dirty="0">
                <a:solidFill>
                  <a:srgbClr val="242424"/>
                </a:solidFill>
                <a:latin typeface="Lato" panose="020F0502020204030203" pitchFamily="34" charset="0"/>
              </a:rPr>
              <a:t>and B both worked on this file synchronously, and now I have to merge their changes. Also, they disagree.”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i="1" dirty="0">
              <a:solidFill>
                <a:srgbClr val="242424"/>
              </a:solidFill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“Can you please send me the latest version?”</a:t>
            </a:r>
          </a:p>
          <a:p>
            <a:pPr marL="0" indent="0" algn="l">
              <a:buNone/>
            </a:pPr>
            <a:endParaRPr lang="en-GB" b="0" i="1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242424"/>
                </a:solidFill>
                <a:effectLst/>
                <a:latin typeface="Lato" panose="020F0502020204030203" pitchFamily="34" charset="0"/>
              </a:rPr>
              <a:t>“</a:t>
            </a:r>
            <a:r>
              <a:rPr lang="en-GB" dirty="0"/>
              <a:t>thesis_final_final_v2_thisone_THISONE.docx”</a:t>
            </a:r>
            <a:endParaRPr lang="en-GB" b="0" i="0" dirty="0">
              <a:solidFill>
                <a:srgbClr val="242424"/>
              </a:solidFill>
              <a:effectLst/>
              <a:latin typeface="Lato" panose="020F0502020204030203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7736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BDC4-9D12-C835-2B23-559522E7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version control? </a:t>
            </a:r>
            <a:r>
              <a:rPr lang="en-GB" dirty="0"/>
              <a:t>Y</a:t>
            </a:r>
            <a:r>
              <a:rPr lang="en-NL" dirty="0"/>
              <a:t>ou can: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79FB-C3CD-E8FE-C907-60AA53D7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back to a working version (releases)</a:t>
            </a:r>
          </a:p>
          <a:p>
            <a:r>
              <a:rPr lang="en-GB" dirty="0"/>
              <a:t>W</a:t>
            </a:r>
            <a:r>
              <a:rPr lang="en-NL" dirty="0"/>
              <a:t>ork on the same file with multiple people and have git solve the merging</a:t>
            </a:r>
          </a:p>
          <a:p>
            <a:r>
              <a:rPr lang="en-GB" dirty="0"/>
              <a:t>A</a:t>
            </a:r>
            <a:r>
              <a:rPr lang="en-NL" dirty="0"/>
              <a:t>lso when you worked offline</a:t>
            </a:r>
          </a:p>
          <a:p>
            <a:r>
              <a:rPr lang="en-GB" dirty="0"/>
              <a:t>W</a:t>
            </a:r>
            <a:r>
              <a:rPr lang="en-NL" dirty="0"/>
              <a:t>hen you find a bug, you can retrace when it was </a:t>
            </a:r>
          </a:p>
          <a:p>
            <a:r>
              <a:rPr lang="en-GB" dirty="0"/>
              <a:t>A</a:t>
            </a:r>
            <a:r>
              <a:rPr lang="en-NL" dirty="0"/>
              <a:t>lways find the latest version on the same spot</a:t>
            </a:r>
          </a:p>
          <a:p>
            <a:endParaRPr lang="en-NL" dirty="0"/>
          </a:p>
          <a:p>
            <a:r>
              <a:rPr lang="en-GB" dirty="0"/>
              <a:t>No more “thesis_final_final_v2_thisone_THISONE.docx”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8734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496F-695F-309F-9C3E-E208495B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Git is a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188A-DEE1-7826-9007-442680241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effectLst/>
                <a:latin typeface="Arial" panose="020B0604020202020204" pitchFamily="34" charset="0"/>
              </a:rPr>
              <a:t>Versioning manages changes to a piece of content.</a:t>
            </a:r>
          </a:p>
          <a:p>
            <a:endParaRPr lang="en-GB" sz="1800" dirty="0">
              <a:latin typeface="Arial" panose="020B0604020202020204" pitchFamily="34" charset="0"/>
            </a:endParaRPr>
          </a:p>
          <a:p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</a:rPr>
              <a:t>XXX </a:t>
            </a:r>
            <a:r>
              <a:rPr lang="en-GB" sz="1800" dirty="0" err="1">
                <a:latin typeface="Arial" panose="020B0604020202020204" pitchFamily="34" charset="0"/>
              </a:rPr>
              <a:t>plaatje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GB" sz="1800" dirty="0">
              <a:latin typeface="Arial" panose="020B0604020202020204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4432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36A61-130E-4C44-68FA-579C287B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Git is a version control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C97E9D-5D44-B334-9B7F-A22FF120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NL" dirty="0"/>
              <a:t>ow-fi version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DB24D-BD6C-84A0-7210-7A80EA27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1693863"/>
            <a:ext cx="76327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4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981F-F998-066E-D2CF-B77CDA40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Git as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5FF8-C787-191B-29F4-5264B07A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454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F98-532D-ABB2-5410-DD5A2A4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Git vs github</a:t>
            </a:r>
            <a:br>
              <a:rPr lang="en-NL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B18F-DF42-3D7D-8CE2-A7A676C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Trebuchet MS" panose="020B0703020202090204" pitchFamily="34" charset="0"/>
              </a:rPr>
              <a:t>Git is the command line software handles version control on your repository.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Trebuchet MS" panose="020B0703020202090204" pitchFamily="34" charset="0"/>
              </a:rPr>
              <a:t>When you use GitHub, Git is always doing its thing behind the scenes.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772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1F98-532D-ABB2-5410-DD5A2A49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Git vs github</a:t>
            </a:r>
            <a:br>
              <a:rPr lang="en-NL" dirty="0"/>
            </a:b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B18F-DF42-3D7D-8CE2-A7A676C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Trebuchet MS" panose="020B0703020202090204" pitchFamily="34" charset="0"/>
              </a:rPr>
              <a:t>GitHub is a cloud storage system for git repositories.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Trebuchet MS" panose="020B0703020202090204" pitchFamily="34" charset="0"/>
              </a:rPr>
              <a:t>Offers additional tools for collaboration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Trebuchet MS" panose="020B0703020202090204" pitchFamily="34" charset="0"/>
              </a:rPr>
              <a:t>Web interface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latin typeface="Trebuchet MS" panose="020B070302020209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Trebuchet MS" panose="020B0703020202090204" pitchFamily="34" charset="0"/>
              </a:rPr>
              <a:t>Works with web interface, or </a:t>
            </a:r>
            <a:r>
              <a:rPr lang="en-GB" sz="1800" b="0" i="0" u="none" strike="noStrike" dirty="0" err="1">
                <a:effectLst/>
                <a:latin typeface="Trebuchet MS" panose="020B0703020202090204" pitchFamily="34" charset="0"/>
              </a:rPr>
              <a:t>Github</a:t>
            </a:r>
            <a:r>
              <a:rPr lang="en-GB" sz="1800" b="0" i="0" u="none" strike="noStrike" dirty="0">
                <a:effectLst/>
                <a:latin typeface="Trebuchet MS" panose="020B0703020202090204" pitchFamily="34" charset="0"/>
              </a:rPr>
              <a:t> Desktop App , or </a:t>
            </a:r>
            <a:r>
              <a:rPr lang="en-GB" sz="1800" dirty="0">
                <a:latin typeface="Trebuchet MS" panose="020B0703020202090204" pitchFamily="34" charset="0"/>
              </a:rPr>
              <a:t>Connects to </a:t>
            </a:r>
            <a:r>
              <a:rPr lang="en-GB" sz="1800" dirty="0" err="1">
                <a:latin typeface="Trebuchet MS" panose="020B0703020202090204" pitchFamily="34" charset="0"/>
              </a:rPr>
              <a:t>Rstudio</a:t>
            </a:r>
            <a:r>
              <a:rPr lang="en-GB" sz="1800" dirty="0">
                <a:latin typeface="Trebuchet MS" panose="020B0703020202090204" pitchFamily="34" charset="0"/>
              </a:rPr>
              <a:t>, or command line, or..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360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309</Words>
  <Application>Microsoft Macintosh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Lato</vt:lpstr>
      <vt:lpstr>Trebuchet MS</vt:lpstr>
      <vt:lpstr>Office Theme</vt:lpstr>
      <vt:lpstr>PowerPoint Presentation</vt:lpstr>
      <vt:lpstr>Version control</vt:lpstr>
      <vt:lpstr>Why version control?</vt:lpstr>
      <vt:lpstr>Why version control? You can:</vt:lpstr>
      <vt:lpstr>Git is a version control system</vt:lpstr>
      <vt:lpstr>Git is a version control system</vt:lpstr>
      <vt:lpstr>Git as VCS</vt:lpstr>
      <vt:lpstr>Git vs github </vt:lpstr>
      <vt:lpstr>Git vs 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Alyanne de Haan</dc:creator>
  <cp:lastModifiedBy>Alyanne de Haan</cp:lastModifiedBy>
  <cp:revision>1</cp:revision>
  <dcterms:created xsi:type="dcterms:W3CDTF">2023-04-20T10:49:27Z</dcterms:created>
  <dcterms:modified xsi:type="dcterms:W3CDTF">2023-04-20T21:59:55Z</dcterms:modified>
</cp:coreProperties>
</file>