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jpe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978765" y="3282851"/>
            <a:ext cx="8610600" cy="2306955"/>
          </a:xfrm>
          <a:prstGeom prst="rect">
            <a:avLst/>
          </a:prstGeom>
          <a:noFill/>
        </p:spPr>
        <p:txBody>
          <a:bodyPr wrap="square" rtlCol="0">
            <a:spAutoFit/>
          </a:bodyPr>
          <a:lstStyle/>
          <a:p>
            <a:r>
              <a:rPr lang="en-US" sz="2400" dirty="0"/>
              <a:t>STUDENT NAME: V HEMAREKAHA</a:t>
            </a:r>
            <a:endParaRPr lang="en-US" sz="2400" dirty="0"/>
          </a:p>
          <a:p>
            <a:r>
              <a:rPr lang="en-US" sz="2400" dirty="0"/>
              <a:t>REGISTER NO: 312209289</a:t>
            </a:r>
            <a:endParaRPr lang="en-US" sz="2400" dirty="0"/>
          </a:p>
          <a:p>
            <a:r>
              <a:rPr lang="en-US" sz="2400" dirty="0"/>
              <a:t>NAAN MUDHALVAN ID : asunm1353312209289</a:t>
            </a:r>
            <a:endParaRPr lang="en-US" sz="2400" dirty="0"/>
          </a:p>
          <a:p>
            <a:r>
              <a:rPr lang="en-US" sz="2400" dirty="0"/>
              <a:t>DEPARTMENT: </a:t>
            </a:r>
            <a:r>
              <a:rPr lang="en-US" sz="2400" dirty="0" err="1"/>
              <a:t>B.com</a:t>
            </a:r>
            <a:r>
              <a:rPr lang="en-US" sz="2400" dirty="0"/>
              <a:t> general </a:t>
            </a:r>
            <a:endParaRPr lang="en-US" sz="2400" dirty="0"/>
          </a:p>
          <a:p>
            <a:r>
              <a:rPr lang="en-US" sz="2400" dirty="0"/>
              <a:t>COLLEGE : Anna </a:t>
            </a:r>
            <a:r>
              <a:rPr lang="en-US" sz="2400" dirty="0" err="1"/>
              <a:t>Adarsh</a:t>
            </a:r>
            <a:r>
              <a:rPr lang="en-US"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Box 1"/>
          <p:cNvSpPr txBox="1"/>
          <p:nvPr/>
        </p:nvSpPr>
        <p:spPr>
          <a:xfrm>
            <a:off x="480290" y="1901921"/>
            <a:ext cx="6093691" cy="4154984"/>
          </a:xfrm>
          <a:prstGeom prst="rect">
            <a:avLst/>
          </a:prstGeom>
          <a:noFill/>
        </p:spPr>
        <p:txBody>
          <a:bodyPr wrap="square" rtlCol="0">
            <a:spAutoFit/>
          </a:bodyPr>
          <a:lstStyle/>
          <a:p>
            <a:pPr algn="l"/>
            <a:r>
              <a:rPr lang="en-US" sz="2400" b="1" i="1" dirty="0"/>
              <a:t>My project is about the </a:t>
            </a:r>
            <a:r>
              <a:rPr lang="en-US" sz="2400" b="1" i="1" dirty="0" err="1"/>
              <a:t>the</a:t>
            </a:r>
            <a:r>
              <a:rPr lang="en-US" sz="2400" b="1" i="1" dirty="0"/>
              <a:t> classification and representing the employee performance using pivot table and chart </a:t>
            </a:r>
            <a:endParaRPr lang="en-US" sz="2400" b="1" i="1" dirty="0"/>
          </a:p>
          <a:p>
            <a:pPr algn="l"/>
            <a:r>
              <a:rPr lang="en-US" sz="2400" b="1" i="1" dirty="0"/>
              <a:t>The employee details are taken from the  website </a:t>
            </a:r>
            <a:r>
              <a:rPr lang="en-US" sz="2400" b="1" i="1" dirty="0" err="1"/>
              <a:t>kaggle</a:t>
            </a:r>
            <a:r>
              <a:rPr lang="en-US" sz="2400" b="1" i="1" dirty="0"/>
              <a:t> and download the excel from it</a:t>
            </a:r>
            <a:endParaRPr lang="en-US" sz="2400" b="1" i="1" dirty="0"/>
          </a:p>
          <a:p>
            <a:pPr algn="l"/>
            <a:r>
              <a:rPr lang="en-US" sz="2400" b="1" i="1" dirty="0"/>
              <a:t>Then  insert the pivot table in  insert menu the we can decide the rows and columns of that employee details and we can insert the table in next sheet</a:t>
            </a:r>
            <a:endParaRPr lang="en-US" sz="2400" b="1" i="1" dirty="0"/>
          </a:p>
          <a:p>
            <a:pPr algn="l"/>
            <a:r>
              <a:rPr lang="en-US" sz="2400" b="1" i="1" dirty="0"/>
              <a:t> Using the pivot table we can insert the chart </a:t>
            </a:r>
            <a:endParaRPr lang="en-US" sz="2400" b="1" i="1" dirty="0"/>
          </a:p>
          <a:p>
            <a:pPr algn="l"/>
            <a:r>
              <a:rPr lang="en-US" sz="2400" b="1" i="1" dirty="0"/>
              <a:t>And we can make analyze out of it </a:t>
            </a:r>
            <a:endParaRPr lang="en-US" sz="2400" b="1"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8" name="Content Placeholder 7"/>
          <p:cNvSpPr>
            <a:spLocks noGrp="1"/>
          </p:cNvSpPr>
          <p:nvPr>
            <p:ph sz="half" idx="3"/>
          </p:nvPr>
        </p:nvSpPr>
        <p:spPr/>
        <p:txBody>
          <a:bodyPr/>
          <a:p>
            <a:endParaRPr 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4" name="Content Placeholder 13" descr="WhatsApp Image 2024-08-30 at 8.51.00 PM"/>
          <p:cNvPicPr>
            <a:picLocks noChangeAspect="1"/>
          </p:cNvPicPr>
          <p:nvPr>
            <p:ph sz="half" idx="2"/>
          </p:nvPr>
        </p:nvPicPr>
        <p:blipFill>
          <a:blip r:embed="rId2"/>
          <a:stretch>
            <a:fillRect/>
          </a:stretch>
        </p:blipFill>
        <p:spPr>
          <a:xfrm>
            <a:off x="793115" y="1207770"/>
            <a:ext cx="10789285" cy="47447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5333" y="1637914"/>
            <a:ext cx="3825904" cy="3784600"/>
          </a:xfrm>
          <a:prstGeom prst="rect">
            <a:avLst/>
          </a:prstGeom>
          <a:noFill/>
        </p:spPr>
        <p:txBody>
          <a:bodyPr wrap="square" rtlCol="0">
            <a:spAutoFit/>
          </a:bodyPr>
          <a:lstStyle/>
          <a:p>
            <a:pPr algn="l"/>
            <a:r>
              <a:rPr lang="en-US" sz="2400" i="1" dirty="0"/>
              <a:t>We can conclude that using Excel we can make pivot table and chart to analyze the data of employees we can make compare out of it </a:t>
            </a:r>
            <a:endParaRPr lang="en-US" sz="2400" i="1" dirty="0"/>
          </a:p>
          <a:p>
            <a:pPr algn="l"/>
            <a:r>
              <a:rPr lang="en-US" sz="2400" i="1" dirty="0"/>
              <a:t>The employees can be difference in their performance and make the organizations to easily classifies it </a:t>
            </a:r>
            <a:endParaRPr lang="en-US" sz="24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t>
            </a:r>
            <a:r>
              <a:rPr lang="en-US" sz="4400" b="1" dirty="0" err="1">
                <a:solidFill>
                  <a:srgbClr val="0F0F0F"/>
                </a:solidFill>
                <a:latin typeface="Times New Roman" panose="02020603050405020304" pitchFamily="18" charset="0"/>
                <a:cs typeface="Times New Roman" panose="02020603050405020304" pitchFamily="18" charset="0"/>
              </a:rPr>
              <a:t>cvs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676275" y="1695450"/>
            <a:ext cx="5794692" cy="369332"/>
          </a:xfrm>
          <a:prstGeom prst="rect">
            <a:avLst/>
          </a:prstGeom>
          <a:noFill/>
        </p:spPr>
        <p:txBody>
          <a:bodyPr wrap="square" rtlCol="0">
            <a:spAutoFit/>
          </a:bodyPr>
          <a:lstStyle/>
          <a:p>
            <a:pPr algn="l"/>
            <a:endParaRPr lang="en-US" b="1" i="1" dirty="0"/>
          </a:p>
        </p:txBody>
      </p:sp>
      <p:sp>
        <p:nvSpPr>
          <p:cNvPr id="12" name="TextBox 11"/>
          <p:cNvSpPr txBox="1"/>
          <p:nvPr/>
        </p:nvSpPr>
        <p:spPr>
          <a:xfrm>
            <a:off x="960583" y="2064782"/>
            <a:ext cx="3546762" cy="3538220"/>
          </a:xfrm>
          <a:prstGeom prst="rect">
            <a:avLst/>
          </a:prstGeom>
          <a:noFill/>
        </p:spPr>
        <p:txBody>
          <a:bodyPr wrap="square" rtlCol="0">
            <a:spAutoFit/>
          </a:bodyPr>
          <a:lstStyle/>
          <a:p>
            <a:pPr algn="l"/>
            <a:r>
              <a:rPr lang="en-US" sz="2800" dirty="0"/>
              <a:t>To classify the employment data of the excel by using the pivot table and chart to analyze various employee performance and their ratings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90601" y="2133600"/>
            <a:ext cx="3533775" cy="3784600"/>
          </a:xfrm>
          <a:prstGeom prst="rect">
            <a:avLst/>
          </a:prstGeom>
          <a:noFill/>
        </p:spPr>
        <p:txBody>
          <a:bodyPr wrap="square" rtlCol="0">
            <a:spAutoFit/>
          </a:bodyPr>
          <a:lstStyle/>
          <a:p>
            <a:pPr algn="l"/>
            <a:r>
              <a:rPr lang="en-US" sz="2400" i="1" dirty="0"/>
              <a:t>Using the employee details of the organization we can classify the various information using pivot table and making an analysis out of it and representing it using chart. It make them highlight to  the information using colors </a:t>
            </a:r>
            <a:endParaRPr lang="en-US" sz="24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Box 6"/>
          <p:cNvSpPr txBox="1"/>
          <p:nvPr/>
        </p:nvSpPr>
        <p:spPr>
          <a:xfrm>
            <a:off x="723900" y="1695450"/>
            <a:ext cx="5470621" cy="4154170"/>
          </a:xfrm>
          <a:prstGeom prst="rect">
            <a:avLst/>
          </a:prstGeom>
          <a:noFill/>
        </p:spPr>
        <p:txBody>
          <a:bodyPr wrap="square" rtlCol="0">
            <a:spAutoFit/>
          </a:bodyPr>
          <a:lstStyle/>
          <a:p>
            <a:pPr algn="l"/>
            <a:r>
              <a:rPr lang="en-US" sz="2400" i="1" dirty="0"/>
              <a:t>The end users are the common people and organizations who uses this technique in excel to be classified and compare various things material and their cost.</a:t>
            </a:r>
            <a:endParaRPr lang="en-US" sz="2400" i="1" dirty="0"/>
          </a:p>
          <a:p>
            <a:pPr algn="l"/>
            <a:r>
              <a:rPr lang="en-US" sz="2400" i="1" dirty="0"/>
              <a:t>In this project we use the pivot table to identify the employee out of their performance and classified them using the ratings it helps the superior to give them the promotion who has done best out of it and training for the  employee who wants training </a:t>
            </a:r>
            <a:endParaRPr lang="en-US" sz="24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2967952" y="1695450"/>
            <a:ext cx="4042448" cy="4154984"/>
          </a:xfrm>
          <a:prstGeom prst="rect">
            <a:avLst/>
          </a:prstGeom>
          <a:noFill/>
        </p:spPr>
        <p:txBody>
          <a:bodyPr wrap="square" rtlCol="0">
            <a:spAutoFit/>
          </a:bodyPr>
          <a:lstStyle/>
          <a:p>
            <a:pPr algn="l"/>
            <a:r>
              <a:rPr lang="en-US" sz="2400" i="1" dirty="0"/>
              <a:t>The pivotal table  is used to </a:t>
            </a:r>
            <a:endParaRPr lang="en-US" sz="2400" i="1" dirty="0"/>
          </a:p>
          <a:p>
            <a:pPr algn="l"/>
            <a:r>
              <a:rPr lang="en-US" sz="2400" i="1" dirty="0"/>
              <a:t>Classifies the data and chart is used to analyze the data In excel we want go to insert option and pivot option and we can choose the employee details and we can set them in rows and columns and in chart option we can insert chat and easily we can make analyze out of it</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1108364" y="1958109"/>
            <a:ext cx="5908193" cy="4524315"/>
          </a:xfrm>
          <a:prstGeom prst="rect">
            <a:avLst/>
          </a:prstGeom>
          <a:noFill/>
        </p:spPr>
        <p:txBody>
          <a:bodyPr wrap="square" rtlCol="0">
            <a:spAutoFit/>
          </a:bodyPr>
          <a:lstStyle/>
          <a:p>
            <a:pPr algn="l"/>
            <a:r>
              <a:rPr lang="en-US" sz="2400" i="1" dirty="0"/>
              <a:t>In data description I have taken the data in employee data excel and comparing the performance of each employee </a:t>
            </a:r>
            <a:endParaRPr lang="en-US" sz="2400" i="1" dirty="0"/>
          </a:p>
          <a:p>
            <a:pPr algn="l"/>
            <a:endParaRPr lang="en-US" sz="2400" i="1" dirty="0"/>
          </a:p>
          <a:p>
            <a:pPr marL="457200" indent="-457200" algn="l">
              <a:buFont typeface="+mj-lt"/>
              <a:buAutoNum type="arabicPeriod"/>
            </a:pPr>
            <a:r>
              <a:rPr lang="en-US" sz="2400" i="1" dirty="0"/>
              <a:t>Employee ID</a:t>
            </a:r>
            <a:endParaRPr lang="en-US" sz="2400" i="1" dirty="0"/>
          </a:p>
          <a:p>
            <a:pPr marL="457200" indent="-457200" algn="l">
              <a:buFont typeface="+mj-lt"/>
              <a:buAutoNum type="arabicPeriod"/>
            </a:pPr>
            <a:r>
              <a:rPr lang="en-US" sz="2400" i="1" dirty="0"/>
              <a:t>Employee first name</a:t>
            </a:r>
            <a:endParaRPr lang="en-US" sz="2400" i="1" dirty="0"/>
          </a:p>
          <a:p>
            <a:pPr marL="457200" indent="-457200" algn="l">
              <a:buFont typeface="+mj-lt"/>
              <a:buAutoNum type="arabicPeriod"/>
            </a:pPr>
            <a:r>
              <a:rPr lang="en-US" sz="2400" i="1" dirty="0"/>
              <a:t>Employee last name</a:t>
            </a:r>
            <a:endParaRPr lang="en-US" sz="2400" i="1" dirty="0"/>
          </a:p>
          <a:p>
            <a:pPr marL="457200" indent="-457200" algn="l">
              <a:buFont typeface="+mj-lt"/>
              <a:buAutoNum type="arabicPeriod"/>
            </a:pPr>
            <a:r>
              <a:rPr lang="en-US" sz="2400" i="1" dirty="0"/>
              <a:t>Department </a:t>
            </a:r>
            <a:endParaRPr lang="en-US" sz="2400" i="1" dirty="0"/>
          </a:p>
          <a:p>
            <a:pPr marL="457200" indent="-457200" algn="l">
              <a:buFont typeface="+mj-lt"/>
              <a:buAutoNum type="arabicPeriod"/>
            </a:pPr>
            <a:r>
              <a:rPr lang="en-US" sz="2400" i="1" dirty="0"/>
              <a:t>Performance Score</a:t>
            </a:r>
            <a:endParaRPr lang="en-US" sz="2400" i="1" dirty="0"/>
          </a:p>
          <a:p>
            <a:pPr marL="457200" indent="-457200" algn="l">
              <a:buFont typeface="+mj-lt"/>
              <a:buAutoNum type="arabicPeriod"/>
            </a:pPr>
            <a:r>
              <a:rPr lang="en-US" sz="2400" i="1" dirty="0"/>
              <a:t>Current employee rating </a:t>
            </a:r>
            <a:endParaRPr lang="en-US" sz="2400" i="1" dirty="0"/>
          </a:p>
          <a:p>
            <a:pPr marL="457200" indent="-457200" algn="l">
              <a:buFont typeface="+mj-lt"/>
              <a:buAutoNum type="arabicPeriod"/>
            </a:pPr>
            <a:endParaRPr lang="en-US" sz="2400" i="1" dirty="0"/>
          </a:p>
          <a:p>
            <a:pPr marL="342900" indent="-342900" algn="l">
              <a:buFont typeface="Arial" panose="020B0604020202020204" pitchFamily="34" charset="0"/>
              <a:buChar char="•"/>
            </a:pP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2" name="Content Placeholder 11"/>
          <p:cNvSpPr>
            <a:spLocks noGrp="1"/>
          </p:cNvSpPr>
          <p:nvPr>
            <p:ph sz="half" idx="3"/>
          </p:nvPr>
        </p:nvSpPr>
        <p:spPr/>
        <p:txBody>
          <a:bodyPr/>
          <a:p>
            <a:endParaRPr lang="en-US"/>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endParaRPr lang="en-US" sz="2800" b="0" i="1"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Content Placeholder 10" descr="WhatsApp Image 2024-08-30 at 8.20.40 PM"/>
          <p:cNvPicPr>
            <a:picLocks noChangeAspect="1"/>
          </p:cNvPicPr>
          <p:nvPr>
            <p:ph sz="half" idx="2"/>
          </p:nvPr>
        </p:nvPicPr>
        <p:blipFill>
          <a:blip r:embed="rId2"/>
          <a:stretch>
            <a:fillRect/>
          </a:stretch>
        </p:blipFill>
        <p:spPr>
          <a:xfrm>
            <a:off x="2267585" y="1453515"/>
            <a:ext cx="7912100" cy="43662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2547</Words>
  <Application>WPS Presentation</Application>
  <PresentationFormat>Widescreen</PresentationFormat>
  <Paragraphs>102</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hp</cp:lastModifiedBy>
  <cp:revision>18</cp:revision>
  <dcterms:created xsi:type="dcterms:W3CDTF">2024-03-29T15:07:00Z</dcterms:created>
  <dcterms:modified xsi:type="dcterms:W3CDTF">2024-08-30T15:38:45Z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B7A66F93CF9D4A16A93ED6BE6A938379_12</vt:lpwstr>
  </property>
  <property fmtid="{D5CDD505-2E9C-101B-9397-08002B2CF9AE}" pid="5" name="KSOProductBuildVer">
    <vt:lpwstr>1033-12.2.0.13472</vt:lpwstr>
  </property>
</Properties>
</file>