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2" r:id="rId4"/>
    <p:sldId id="287" r:id="rId5"/>
    <p:sldId id="289" r:id="rId6"/>
    <p:sldId id="286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jWyoErWJlQmZIEC7JZQAdeww4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190FB-17AC-4E49-8C1D-34B309C37158}" v="2" dt="2024-12-26T06:11:0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v Ghai" userId="65f17f687fb8c2af" providerId="LiveId" clId="{EFD190FB-17AC-4E49-8C1D-34B309C37158}"/>
    <pc:docChg chg="custSel modSld">
      <pc:chgData name="Vishav Ghai" userId="65f17f687fb8c2af" providerId="LiveId" clId="{EFD190FB-17AC-4E49-8C1D-34B309C37158}" dt="2024-12-27T06:52:59.619" v="353" actId="478"/>
      <pc:docMkLst>
        <pc:docMk/>
      </pc:docMkLst>
      <pc:sldChg chg="delSp modSp mod">
        <pc:chgData name="Vishav Ghai" userId="65f17f687fb8c2af" providerId="LiveId" clId="{EFD190FB-17AC-4E49-8C1D-34B309C37158}" dt="2024-12-27T06:52:59.619" v="353" actId="478"/>
        <pc:sldMkLst>
          <pc:docMk/>
          <pc:sldMk cId="0" sldId="256"/>
        </pc:sldMkLst>
        <pc:spChg chg="del">
          <ac:chgData name="Vishav Ghai" userId="65f17f687fb8c2af" providerId="LiveId" clId="{EFD190FB-17AC-4E49-8C1D-34B309C37158}" dt="2024-12-27T06:52:59.619" v="353" actId="478"/>
          <ac:spMkLst>
            <pc:docMk/>
            <pc:sldMk cId="0" sldId="256"/>
            <ac:spMk id="47" creationId="{00000000-0000-0000-0000-000000000000}"/>
          </ac:spMkLst>
        </pc:spChg>
        <pc:spChg chg="mod">
          <ac:chgData name="Vishav Ghai" userId="65f17f687fb8c2af" providerId="LiveId" clId="{EFD190FB-17AC-4E49-8C1D-34B309C37158}" dt="2024-12-26T05:51:42.820" v="350" actId="20577"/>
          <ac:spMkLst>
            <pc:docMk/>
            <pc:sldMk cId="0" sldId="256"/>
            <ac:spMk id="48" creationId="{00000000-0000-0000-0000-000000000000}"/>
          </ac:spMkLst>
        </pc:spChg>
      </pc:sldChg>
      <pc:sldChg chg="modSp">
        <pc:chgData name="Vishav Ghai" userId="65f17f687fb8c2af" providerId="LiveId" clId="{EFD190FB-17AC-4E49-8C1D-34B309C37158}" dt="2024-12-26T06:10:55.357" v="351" actId="14826"/>
        <pc:sldMkLst>
          <pc:docMk/>
          <pc:sldMk cId="2362216507" sldId="287"/>
        </pc:sldMkLst>
        <pc:picChg chg="mod">
          <ac:chgData name="Vishav Ghai" userId="65f17f687fb8c2af" providerId="LiveId" clId="{EFD190FB-17AC-4E49-8C1D-34B309C37158}" dt="2024-12-26T06:10:55.357" v="351" actId="14826"/>
          <ac:picMkLst>
            <pc:docMk/>
            <pc:sldMk cId="2362216507" sldId="287"/>
            <ac:picMk id="4" creationId="{76E7B3AE-62A0-037D-320B-5FF96F7436D0}"/>
          </ac:picMkLst>
        </pc:picChg>
      </pc:sldChg>
      <pc:sldChg chg="modSp">
        <pc:chgData name="Vishav Ghai" userId="65f17f687fb8c2af" providerId="LiveId" clId="{EFD190FB-17AC-4E49-8C1D-34B309C37158}" dt="2024-12-26T06:11:08.014" v="352" actId="14826"/>
        <pc:sldMkLst>
          <pc:docMk/>
          <pc:sldMk cId="481182880" sldId="289"/>
        </pc:sldMkLst>
        <pc:picChg chg="mod">
          <ac:chgData name="Vishav Ghai" userId="65f17f687fb8c2af" providerId="LiveId" clId="{EFD190FB-17AC-4E49-8C1D-34B309C37158}" dt="2024-12-26T06:11:08.014" v="352" actId="14826"/>
          <ac:picMkLst>
            <pc:docMk/>
            <pc:sldMk cId="481182880" sldId="289"/>
            <ac:picMk id="5" creationId="{1FF27AF8-90C3-2E8E-00CA-387F0E5FB7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2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22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22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9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9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9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9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19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9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19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211015" y="1108762"/>
            <a:ext cx="869383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Backend Engineering-1 Project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11015" y="2552348"/>
            <a:ext cx="8693833" cy="2277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DETAILS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VISHAV GHAI(TEAM LEADER)	2310992244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PRIYANSH PRASAD KAINTHOLA   2310992183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PRIYANSHU SHARMA                       2310992184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SHAURYA SHARMA	                2310992525</a:t>
            </a:r>
          </a:p>
          <a:p>
            <a:endParaRPr sz="1600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Supervised By				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Batch-2023; G-25; Semester - III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Dr. Shikha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100951" y="5785758"/>
            <a:ext cx="69470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 Institute of Engineering and Technology,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417D8-D772-47C6-90F6-9B7A6C5E08DF}"/>
              </a:ext>
            </a:extLst>
          </p:cNvPr>
          <p:cNvSpPr txBox="1"/>
          <p:nvPr/>
        </p:nvSpPr>
        <p:spPr>
          <a:xfrm flipH="1">
            <a:off x="3531054" y="1752140"/>
            <a:ext cx="248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2800" dirty="0"/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143987" y="91837"/>
            <a:ext cx="540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Introduction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3BCAF-9D3C-AE71-665C-1F6A4E8A876C}"/>
              </a:ext>
            </a:extLst>
          </p:cNvPr>
          <p:cNvSpPr txBox="1"/>
          <p:nvPr/>
        </p:nvSpPr>
        <p:spPr>
          <a:xfrm>
            <a:off x="544530" y="1315092"/>
            <a:ext cx="804466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demonstrates the basics of backend development by integrating a registration form with a simple data storage and retrieval system. User-submitted data is saved to a JSON file, which serves as our database, and is later fetched to be displayed on a separate page. This project showcases foundational concepts of data handling and serves as an entry point to more advanced backend applications.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15-FA52-DDE3-2712-D2C1FAEC3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A28671-2B8D-8D16-0374-DFF9D04B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2" y="1325182"/>
            <a:ext cx="8778816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Basics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Understanding how to capture and store user input in a structured format (JSON).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Learning to write data to and read data from a file using backend technologies.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Frontend-Backend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Exploring how the frontend communicates with the backend to send and fetch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Using basic HTTP methods (POST and GET) to handle data transfer.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Working with JSON as a lightweight data storage solution.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 Rendering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Displaying stored data dynamically on another page. </a:t>
            </a:r>
          </a:p>
        </p:txBody>
      </p:sp>
    </p:spTree>
    <p:extLst>
      <p:ext uri="{BB962C8B-B14F-4D97-AF65-F5344CB8AC3E}">
        <p14:creationId xmlns:p14="http://schemas.microsoft.com/office/powerpoint/2010/main" val="220088885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B57-F26E-37C1-FD86-42226BD76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56DD5C-B175-94E7-68BE-C97D4B2A4CCB}"/>
              </a:ext>
            </a:extLst>
          </p:cNvPr>
          <p:cNvSpPr txBox="1">
            <a:spLocks/>
          </p:cNvSpPr>
          <p:nvPr/>
        </p:nvSpPr>
        <p:spPr>
          <a:xfrm>
            <a:off x="1574033" y="4942063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Fig 1. Registration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7B3AE-62A0-037D-320B-5FF96F74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384" y="1422983"/>
            <a:ext cx="7398588" cy="3431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192A7-721F-5EA8-554E-784194498979}"/>
              </a:ext>
            </a:extLst>
          </p:cNvPr>
          <p:cNvSpPr txBox="1"/>
          <p:nvPr/>
        </p:nvSpPr>
        <p:spPr>
          <a:xfrm>
            <a:off x="713116" y="5566913"/>
            <a:ext cx="744747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 we will take data from the user which will then save into local storage on clicking “Submit Button”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16507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6CAA-62FC-7820-B14F-6A250E581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A2E6-A4E5-3C28-6021-D8464712E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665F19-43CD-D0B0-D0BD-893BC688DC26}"/>
              </a:ext>
            </a:extLst>
          </p:cNvPr>
          <p:cNvSpPr txBox="1">
            <a:spLocks/>
          </p:cNvSpPr>
          <p:nvPr/>
        </p:nvSpPr>
        <p:spPr>
          <a:xfrm>
            <a:off x="1315241" y="5151827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/>
              <a:t>Fig 2. Fetched Data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27AF8-90C3-2E8E-00CA-387F0E5F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1840" y="1203449"/>
            <a:ext cx="8420320" cy="39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2880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A91D-D24C-E331-844A-31A4959A2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818E0-6F28-0F75-8ED8-F15B4010E959}"/>
              </a:ext>
            </a:extLst>
          </p:cNvPr>
          <p:cNvSpPr txBox="1"/>
          <p:nvPr/>
        </p:nvSpPr>
        <p:spPr>
          <a:xfrm>
            <a:off x="416103" y="1438382"/>
            <a:ext cx="831179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project serves as an excellent introduction to backend development, demonstrating the fundamental processes of data capture, storage, and retrieval. By working with a registration form, JSON files, and basic HTTP methods, we gained hands-on experience in connecting frontend and backend components. This foundational knowledge sets the stage for exploring more advanced backend systems and full-stack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336820589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328</Words>
  <Application>Microsoft Office PowerPoint</Application>
  <PresentationFormat>On-screen Show (4:3)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Calibri</vt:lpstr>
      <vt:lpstr>Bubble Sort</vt:lpstr>
      <vt:lpstr>PowerPoint Presentation</vt:lpstr>
      <vt:lpstr>PowerPoint Presentation</vt:lpstr>
      <vt:lpstr>Key Learnings</vt:lpstr>
      <vt:lpstr>Output</vt:lpstr>
      <vt:lpstr>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Vishav Ghai</cp:lastModifiedBy>
  <cp:revision>210</cp:revision>
  <dcterms:created xsi:type="dcterms:W3CDTF">2022-12-12T14:14:34Z</dcterms:created>
  <dcterms:modified xsi:type="dcterms:W3CDTF">2024-12-27T06:53:10Z</dcterms:modified>
</cp:coreProperties>
</file>