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6F48-75C3-791B-90FF-11BCD839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EC1508-FCE5-0F85-92B9-7B514FE4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9E28D-23CE-1920-7EE3-21C183B1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F1468-09FD-C7EF-0460-D175ACA1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C7F375-08CF-63B7-FDE3-40E05D88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963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65006-420D-0B59-87E2-F60B5FB4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143281-1CC6-F0D4-51C2-F3645E4A8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1023B2-89A5-7259-6841-8D73012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F155D-2AFE-4E2E-476E-15094CDB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DC140-C2DD-4233-BBEE-50BDCD8B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9838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DC9347-7B2A-4065-A363-F61BEC652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C438B-5EA7-A357-B708-B25DD1649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1F072-83D8-61FD-7BA8-D0782D0E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FD9F8-9BD1-6BFC-DB9C-DBD3952A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F94F3-041B-7A1E-5153-4762E3B3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3291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5CFF-00FD-462A-6FCC-2E61ABB4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8856C-97F4-03A1-7182-31634138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F65C7-667E-F6D9-FA93-E2178320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709BD-7720-92CE-BF8E-94AD748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1938E-B9AC-D77B-FA8F-AA5A0C36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1339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1B59D-7337-03A3-BCA6-74DD8EA8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2A4018-D45E-BAD6-7BCD-48CE997AC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A8C81-E8C0-B18C-902E-22D22406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2A47D-3E75-7008-9258-00DE2A0D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43600-AEE2-82EB-A431-8AD7A513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9975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2FB1-5991-83AC-FBF6-7A2EA529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FB28D-01E9-5470-50C6-FE0D4ADE4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D1FD6-4C78-26D6-A9D3-B8803A42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914D30-FF7E-043B-5CAB-F06B4F1D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005C3E-EED6-8D36-36C9-13FC917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EE19EE-8E26-43D0-3EFD-77FB7B2F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7202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371D9-9BBA-1937-97CC-2D90AF17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BD2593-5CEA-7C7F-1CA8-231FA133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F779D8-C967-A240-FE8F-BCFAA243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69801-A4A2-8720-D531-621EBC12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9FFACC-3E38-D366-C4A9-A16A1AC25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A501E-F6B3-017D-5B78-270D25A9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07A164-F5C8-A928-BD8C-5E9BA4D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71A782-8580-DFF1-2B39-4F413C95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9285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0A25E-4553-7725-F010-40425340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87AEB0-300B-8C36-F38E-F32F5213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A2515C-2C71-EA4E-45BD-4B85AE5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E02EFE-832A-EB2B-765D-87BF9DC7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3650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6CE53F-BB84-BE5C-4113-D4624CC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E66D9A-4AFD-3346-8619-FF5D1689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0301E-8D0E-4378-927B-8FF45346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0763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81DEB-E10F-5C92-C5F7-38F51580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51B80-D198-A2CE-E7E8-FD367962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5B3998-24D3-1392-4F48-CD052FAE2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F020D7-C447-665D-984B-FD1F0075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7A2927-1BCA-D7A5-0929-B8079165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FA5C64-FCB0-08B4-C8C4-69A7C1EF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9313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B193B-6FCD-7C22-304A-98DC07FF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DE86E6-3159-8568-217A-AC08EE96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CA98B8-D666-79D9-9B38-1AF2129B6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13B492-2653-54AB-5B62-ED88D973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553F1F-F20B-8274-B10A-F491EA5C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CC5AEC-BEA7-40DA-20CC-D791810E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8660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49122A-6A56-E567-A510-84DCCF29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E99458-90DA-4E43-79CC-F984B1017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377FB-D47D-38E4-617B-1D2D3434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CAA2-DCD3-417A-B073-3BC10727BE0B}" type="datetimeFigureOut">
              <a:rPr lang="es-GT" smtClean="0"/>
              <a:t>26/04/2024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6F69F-72B3-8F6E-3B17-3E711ED13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3CAA8-84BE-0F09-4A80-0E1C3CAB5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E8FB-4B5E-406F-90DF-0C8DAB08E83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20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5.png"/><Relationship Id="rId9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5.png"/><Relationship Id="rId9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5.png"/><Relationship Id="rId9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46C4C2E-5F3D-F7D1-692D-355C009A54DC}"/>
              </a:ext>
            </a:extLst>
          </p:cNvPr>
          <p:cNvSpPr txBox="1"/>
          <p:nvPr/>
        </p:nvSpPr>
        <p:spPr>
          <a:xfrm>
            <a:off x="1951126" y="4468424"/>
            <a:ext cx="8243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GT" sz="1800" b="0" i="0" u="none" strike="noStrike" baseline="0" dirty="0" smtClean="0">
              <a:solidFill>
                <a:srgbClr val="000000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s-GT" sz="3600" i="0" u="none" strike="noStrike" baseline="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s-GT" sz="3600" i="0" u="none" strike="noStrike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Fundamentales de Programación Orientada a Objetos </a:t>
            </a:r>
            <a:endParaRPr lang="es-G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1DC9B3-234D-2820-9629-85A4B485CF4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28" y="5945752"/>
            <a:ext cx="1133978" cy="6803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9" y="84948"/>
            <a:ext cx="946455" cy="94645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B479CC7-C3C8-7150-20BB-088C91145F90}"/>
              </a:ext>
            </a:extLst>
          </p:cNvPr>
          <p:cNvSpPr txBox="1"/>
          <p:nvPr/>
        </p:nvSpPr>
        <p:spPr>
          <a:xfrm>
            <a:off x="7286228" y="0"/>
            <a:ext cx="490577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50" dirty="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Armando Miguel Enrique Santos Salguero: </a:t>
            </a:r>
            <a:r>
              <a:rPr lang="es-MX" sz="215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0905-23-5324</a:t>
            </a:r>
            <a:endParaRPr lang="es-GT" sz="215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6" y="137867"/>
            <a:ext cx="1179530" cy="1179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2789666" y="235190"/>
            <a:ext cx="6857998" cy="984885"/>
          </a:xfrm>
          <a:custGeom>
            <a:avLst/>
            <a:gdLst>
              <a:gd name="connsiteX0" fmla="*/ 0 w 6857998"/>
              <a:gd name="connsiteY0" fmla="*/ 0 h 984885"/>
              <a:gd name="connsiteX1" fmla="*/ 822960 w 6857998"/>
              <a:gd name="connsiteY1" fmla="*/ 0 h 984885"/>
              <a:gd name="connsiteX2" fmla="*/ 1508760 w 6857998"/>
              <a:gd name="connsiteY2" fmla="*/ 0 h 984885"/>
              <a:gd name="connsiteX3" fmla="*/ 2125979 w 6857998"/>
              <a:gd name="connsiteY3" fmla="*/ 0 h 984885"/>
              <a:gd name="connsiteX4" fmla="*/ 2811779 w 6857998"/>
              <a:gd name="connsiteY4" fmla="*/ 0 h 984885"/>
              <a:gd name="connsiteX5" fmla="*/ 3428999 w 6857998"/>
              <a:gd name="connsiteY5" fmla="*/ 0 h 984885"/>
              <a:gd name="connsiteX6" fmla="*/ 3909059 w 6857998"/>
              <a:gd name="connsiteY6" fmla="*/ 0 h 984885"/>
              <a:gd name="connsiteX7" fmla="*/ 4732019 w 6857998"/>
              <a:gd name="connsiteY7" fmla="*/ 0 h 984885"/>
              <a:gd name="connsiteX8" fmla="*/ 5280658 w 6857998"/>
              <a:gd name="connsiteY8" fmla="*/ 0 h 984885"/>
              <a:gd name="connsiteX9" fmla="*/ 5829298 w 6857998"/>
              <a:gd name="connsiteY9" fmla="*/ 0 h 984885"/>
              <a:gd name="connsiteX10" fmla="*/ 6857998 w 6857998"/>
              <a:gd name="connsiteY10" fmla="*/ 0 h 984885"/>
              <a:gd name="connsiteX11" fmla="*/ 6857998 w 6857998"/>
              <a:gd name="connsiteY11" fmla="*/ 462896 h 984885"/>
              <a:gd name="connsiteX12" fmla="*/ 6857998 w 6857998"/>
              <a:gd name="connsiteY12" fmla="*/ 984885 h 984885"/>
              <a:gd name="connsiteX13" fmla="*/ 6240778 w 6857998"/>
              <a:gd name="connsiteY13" fmla="*/ 984885 h 984885"/>
              <a:gd name="connsiteX14" fmla="*/ 5692138 w 6857998"/>
              <a:gd name="connsiteY14" fmla="*/ 984885 h 984885"/>
              <a:gd name="connsiteX15" fmla="*/ 5006339 w 6857998"/>
              <a:gd name="connsiteY15" fmla="*/ 984885 h 984885"/>
              <a:gd name="connsiteX16" fmla="*/ 4389119 w 6857998"/>
              <a:gd name="connsiteY16" fmla="*/ 984885 h 984885"/>
              <a:gd name="connsiteX17" fmla="*/ 3909059 w 6857998"/>
              <a:gd name="connsiteY17" fmla="*/ 984885 h 984885"/>
              <a:gd name="connsiteX18" fmla="*/ 3223259 w 6857998"/>
              <a:gd name="connsiteY18" fmla="*/ 984885 h 984885"/>
              <a:gd name="connsiteX19" fmla="*/ 2468879 w 6857998"/>
              <a:gd name="connsiteY19" fmla="*/ 984885 h 984885"/>
              <a:gd name="connsiteX20" fmla="*/ 1920239 w 6857998"/>
              <a:gd name="connsiteY20" fmla="*/ 984885 h 984885"/>
              <a:gd name="connsiteX21" fmla="*/ 1234440 w 6857998"/>
              <a:gd name="connsiteY21" fmla="*/ 984885 h 984885"/>
              <a:gd name="connsiteX22" fmla="*/ 0 w 6857998"/>
              <a:gd name="connsiteY22" fmla="*/ 984885 h 984885"/>
              <a:gd name="connsiteX23" fmla="*/ 0 w 6857998"/>
              <a:gd name="connsiteY23" fmla="*/ 472745 h 984885"/>
              <a:gd name="connsiteX24" fmla="*/ 0 w 6857998"/>
              <a:gd name="connsiteY24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57998" h="984885" extrusionOk="0">
                <a:moveTo>
                  <a:pt x="0" y="0"/>
                </a:moveTo>
                <a:cubicBezTo>
                  <a:pt x="374180" y="5126"/>
                  <a:pt x="445478" y="34899"/>
                  <a:pt x="822960" y="0"/>
                </a:cubicBezTo>
                <a:cubicBezTo>
                  <a:pt x="1200442" y="-34899"/>
                  <a:pt x="1370798" y="-22277"/>
                  <a:pt x="1508760" y="0"/>
                </a:cubicBezTo>
                <a:cubicBezTo>
                  <a:pt x="1646722" y="22277"/>
                  <a:pt x="1949984" y="15252"/>
                  <a:pt x="2125979" y="0"/>
                </a:cubicBezTo>
                <a:cubicBezTo>
                  <a:pt x="2301974" y="-15252"/>
                  <a:pt x="2664379" y="16245"/>
                  <a:pt x="2811779" y="0"/>
                </a:cubicBezTo>
                <a:cubicBezTo>
                  <a:pt x="2959179" y="-16245"/>
                  <a:pt x="3299930" y="-2188"/>
                  <a:pt x="3428999" y="0"/>
                </a:cubicBezTo>
                <a:cubicBezTo>
                  <a:pt x="3558068" y="2188"/>
                  <a:pt x="3674611" y="-2410"/>
                  <a:pt x="3909059" y="0"/>
                </a:cubicBezTo>
                <a:cubicBezTo>
                  <a:pt x="4143507" y="2410"/>
                  <a:pt x="4400551" y="-19922"/>
                  <a:pt x="4732019" y="0"/>
                </a:cubicBezTo>
                <a:cubicBezTo>
                  <a:pt x="5063487" y="19922"/>
                  <a:pt x="5077920" y="-24469"/>
                  <a:pt x="5280658" y="0"/>
                </a:cubicBezTo>
                <a:cubicBezTo>
                  <a:pt x="5483396" y="24469"/>
                  <a:pt x="5607376" y="-4732"/>
                  <a:pt x="5829298" y="0"/>
                </a:cubicBezTo>
                <a:cubicBezTo>
                  <a:pt x="6051220" y="4732"/>
                  <a:pt x="6498362" y="38998"/>
                  <a:pt x="6857998" y="0"/>
                </a:cubicBezTo>
                <a:cubicBezTo>
                  <a:pt x="6847688" y="114650"/>
                  <a:pt x="6838847" y="255103"/>
                  <a:pt x="6857998" y="462896"/>
                </a:cubicBezTo>
                <a:cubicBezTo>
                  <a:pt x="6877149" y="670689"/>
                  <a:pt x="6874033" y="842730"/>
                  <a:pt x="6857998" y="984885"/>
                </a:cubicBezTo>
                <a:cubicBezTo>
                  <a:pt x="6661043" y="958647"/>
                  <a:pt x="6449434" y="995376"/>
                  <a:pt x="6240778" y="984885"/>
                </a:cubicBezTo>
                <a:cubicBezTo>
                  <a:pt x="6032122" y="974394"/>
                  <a:pt x="5876311" y="961589"/>
                  <a:pt x="5692138" y="984885"/>
                </a:cubicBezTo>
                <a:cubicBezTo>
                  <a:pt x="5507965" y="1008181"/>
                  <a:pt x="5343551" y="983964"/>
                  <a:pt x="5006339" y="984885"/>
                </a:cubicBezTo>
                <a:cubicBezTo>
                  <a:pt x="4669127" y="985806"/>
                  <a:pt x="4584576" y="969495"/>
                  <a:pt x="4389119" y="984885"/>
                </a:cubicBezTo>
                <a:cubicBezTo>
                  <a:pt x="4193662" y="1000275"/>
                  <a:pt x="4090337" y="973597"/>
                  <a:pt x="3909059" y="984885"/>
                </a:cubicBezTo>
                <a:cubicBezTo>
                  <a:pt x="3727781" y="996173"/>
                  <a:pt x="3417336" y="1011361"/>
                  <a:pt x="3223259" y="984885"/>
                </a:cubicBezTo>
                <a:cubicBezTo>
                  <a:pt x="3029182" y="958409"/>
                  <a:pt x="2726976" y="1018737"/>
                  <a:pt x="2468879" y="984885"/>
                </a:cubicBezTo>
                <a:cubicBezTo>
                  <a:pt x="2210782" y="951033"/>
                  <a:pt x="2076060" y="997386"/>
                  <a:pt x="1920239" y="984885"/>
                </a:cubicBezTo>
                <a:cubicBezTo>
                  <a:pt x="1764418" y="972384"/>
                  <a:pt x="1459197" y="996691"/>
                  <a:pt x="1234440" y="984885"/>
                </a:cubicBezTo>
                <a:cubicBezTo>
                  <a:pt x="1009683" y="973079"/>
                  <a:pt x="412502" y="985774"/>
                  <a:pt x="0" y="984885"/>
                </a:cubicBezTo>
                <a:cubicBezTo>
                  <a:pt x="-15697" y="826032"/>
                  <a:pt x="20357" y="585161"/>
                  <a:pt x="0" y="472745"/>
                </a:cubicBezTo>
                <a:cubicBezTo>
                  <a:pt x="-20357" y="360329"/>
                  <a:pt x="20455" y="16712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35071437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t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4000" b="0" i="0" u="none" strike="noStrike" baseline="0" dirty="0">
                <a:solidFill>
                  <a:schemeClr val="bg1"/>
                </a:solidFill>
                <a:latin typeface="Agency FB" panose="020B0503020202020204" pitchFamily="34" charset="0"/>
              </a:rPr>
              <a:t>Que es Indexadores</a:t>
            </a:r>
            <a:endParaRPr lang="es-GT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758613" y="6211669"/>
            <a:ext cx="433387" cy="646331"/>
          </a:xfrm>
          <a:custGeom>
            <a:avLst/>
            <a:gdLst>
              <a:gd name="connsiteX0" fmla="*/ 0 w 433387"/>
              <a:gd name="connsiteY0" fmla="*/ 0 h 646331"/>
              <a:gd name="connsiteX1" fmla="*/ 433387 w 433387"/>
              <a:gd name="connsiteY1" fmla="*/ 0 h 646331"/>
              <a:gd name="connsiteX2" fmla="*/ 433387 w 433387"/>
              <a:gd name="connsiteY2" fmla="*/ 646331 h 646331"/>
              <a:gd name="connsiteX3" fmla="*/ 0 w 433387"/>
              <a:gd name="connsiteY3" fmla="*/ 646331 h 646331"/>
              <a:gd name="connsiteX4" fmla="*/ 0 w 43338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646331" extrusionOk="0">
                <a:moveTo>
                  <a:pt x="0" y="0"/>
                </a:moveTo>
                <a:cubicBezTo>
                  <a:pt x="134308" y="-15102"/>
                  <a:pt x="299047" y="6709"/>
                  <a:pt x="433387" y="0"/>
                </a:cubicBezTo>
                <a:cubicBezTo>
                  <a:pt x="456518" y="320597"/>
                  <a:pt x="424978" y="379053"/>
                  <a:pt x="433387" y="646331"/>
                </a:cubicBezTo>
                <a:cubicBezTo>
                  <a:pt x="229027" y="638357"/>
                  <a:pt x="166024" y="635383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GT" sz="3600" dirty="0">
                <a:solidFill>
                  <a:schemeClr val="bg1"/>
                </a:solidFill>
                <a:latin typeface="Bell MT" panose="02020503060305020303" pitchFamily="18" charset="0"/>
              </a:rPr>
              <a:t>9</a:t>
            </a:r>
          </a:p>
        </p:txBody>
      </p:sp>
      <p:pic>
        <p:nvPicPr>
          <p:cNvPr id="8194" name="Picture 2" descr="C# Caja: Ejercicio con indexadores | Internet y GNU/Linu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40" y="1414720"/>
            <a:ext cx="7131050" cy="51227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30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" y="235190"/>
            <a:ext cx="1179530" cy="1179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2825621" y="235190"/>
            <a:ext cx="6857998" cy="984885"/>
          </a:xfrm>
          <a:custGeom>
            <a:avLst/>
            <a:gdLst>
              <a:gd name="connsiteX0" fmla="*/ 0 w 6857998"/>
              <a:gd name="connsiteY0" fmla="*/ 0 h 984885"/>
              <a:gd name="connsiteX1" fmla="*/ 822960 w 6857998"/>
              <a:gd name="connsiteY1" fmla="*/ 0 h 984885"/>
              <a:gd name="connsiteX2" fmla="*/ 1508760 w 6857998"/>
              <a:gd name="connsiteY2" fmla="*/ 0 h 984885"/>
              <a:gd name="connsiteX3" fmla="*/ 2125979 w 6857998"/>
              <a:gd name="connsiteY3" fmla="*/ 0 h 984885"/>
              <a:gd name="connsiteX4" fmla="*/ 2811779 w 6857998"/>
              <a:gd name="connsiteY4" fmla="*/ 0 h 984885"/>
              <a:gd name="connsiteX5" fmla="*/ 3428999 w 6857998"/>
              <a:gd name="connsiteY5" fmla="*/ 0 h 984885"/>
              <a:gd name="connsiteX6" fmla="*/ 3909059 w 6857998"/>
              <a:gd name="connsiteY6" fmla="*/ 0 h 984885"/>
              <a:gd name="connsiteX7" fmla="*/ 4732019 w 6857998"/>
              <a:gd name="connsiteY7" fmla="*/ 0 h 984885"/>
              <a:gd name="connsiteX8" fmla="*/ 5280658 w 6857998"/>
              <a:gd name="connsiteY8" fmla="*/ 0 h 984885"/>
              <a:gd name="connsiteX9" fmla="*/ 5829298 w 6857998"/>
              <a:gd name="connsiteY9" fmla="*/ 0 h 984885"/>
              <a:gd name="connsiteX10" fmla="*/ 6857998 w 6857998"/>
              <a:gd name="connsiteY10" fmla="*/ 0 h 984885"/>
              <a:gd name="connsiteX11" fmla="*/ 6857998 w 6857998"/>
              <a:gd name="connsiteY11" fmla="*/ 462896 h 984885"/>
              <a:gd name="connsiteX12" fmla="*/ 6857998 w 6857998"/>
              <a:gd name="connsiteY12" fmla="*/ 984885 h 984885"/>
              <a:gd name="connsiteX13" fmla="*/ 6240778 w 6857998"/>
              <a:gd name="connsiteY13" fmla="*/ 984885 h 984885"/>
              <a:gd name="connsiteX14" fmla="*/ 5692138 w 6857998"/>
              <a:gd name="connsiteY14" fmla="*/ 984885 h 984885"/>
              <a:gd name="connsiteX15" fmla="*/ 5006339 w 6857998"/>
              <a:gd name="connsiteY15" fmla="*/ 984885 h 984885"/>
              <a:gd name="connsiteX16" fmla="*/ 4389119 w 6857998"/>
              <a:gd name="connsiteY16" fmla="*/ 984885 h 984885"/>
              <a:gd name="connsiteX17" fmla="*/ 3909059 w 6857998"/>
              <a:gd name="connsiteY17" fmla="*/ 984885 h 984885"/>
              <a:gd name="connsiteX18" fmla="*/ 3223259 w 6857998"/>
              <a:gd name="connsiteY18" fmla="*/ 984885 h 984885"/>
              <a:gd name="connsiteX19" fmla="*/ 2468879 w 6857998"/>
              <a:gd name="connsiteY19" fmla="*/ 984885 h 984885"/>
              <a:gd name="connsiteX20" fmla="*/ 1920239 w 6857998"/>
              <a:gd name="connsiteY20" fmla="*/ 984885 h 984885"/>
              <a:gd name="connsiteX21" fmla="*/ 1234440 w 6857998"/>
              <a:gd name="connsiteY21" fmla="*/ 984885 h 984885"/>
              <a:gd name="connsiteX22" fmla="*/ 0 w 6857998"/>
              <a:gd name="connsiteY22" fmla="*/ 984885 h 984885"/>
              <a:gd name="connsiteX23" fmla="*/ 0 w 6857998"/>
              <a:gd name="connsiteY23" fmla="*/ 472745 h 984885"/>
              <a:gd name="connsiteX24" fmla="*/ 0 w 6857998"/>
              <a:gd name="connsiteY24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57998" h="984885" extrusionOk="0">
                <a:moveTo>
                  <a:pt x="0" y="0"/>
                </a:moveTo>
                <a:cubicBezTo>
                  <a:pt x="374180" y="5126"/>
                  <a:pt x="445478" y="34899"/>
                  <a:pt x="822960" y="0"/>
                </a:cubicBezTo>
                <a:cubicBezTo>
                  <a:pt x="1200442" y="-34899"/>
                  <a:pt x="1370798" y="-22277"/>
                  <a:pt x="1508760" y="0"/>
                </a:cubicBezTo>
                <a:cubicBezTo>
                  <a:pt x="1646722" y="22277"/>
                  <a:pt x="1949984" y="15252"/>
                  <a:pt x="2125979" y="0"/>
                </a:cubicBezTo>
                <a:cubicBezTo>
                  <a:pt x="2301974" y="-15252"/>
                  <a:pt x="2664379" y="16245"/>
                  <a:pt x="2811779" y="0"/>
                </a:cubicBezTo>
                <a:cubicBezTo>
                  <a:pt x="2959179" y="-16245"/>
                  <a:pt x="3299930" y="-2188"/>
                  <a:pt x="3428999" y="0"/>
                </a:cubicBezTo>
                <a:cubicBezTo>
                  <a:pt x="3558068" y="2188"/>
                  <a:pt x="3674611" y="-2410"/>
                  <a:pt x="3909059" y="0"/>
                </a:cubicBezTo>
                <a:cubicBezTo>
                  <a:pt x="4143507" y="2410"/>
                  <a:pt x="4400551" y="-19922"/>
                  <a:pt x="4732019" y="0"/>
                </a:cubicBezTo>
                <a:cubicBezTo>
                  <a:pt x="5063487" y="19922"/>
                  <a:pt x="5077920" y="-24469"/>
                  <a:pt x="5280658" y="0"/>
                </a:cubicBezTo>
                <a:cubicBezTo>
                  <a:pt x="5483396" y="24469"/>
                  <a:pt x="5607376" y="-4732"/>
                  <a:pt x="5829298" y="0"/>
                </a:cubicBezTo>
                <a:cubicBezTo>
                  <a:pt x="6051220" y="4732"/>
                  <a:pt x="6498362" y="38998"/>
                  <a:pt x="6857998" y="0"/>
                </a:cubicBezTo>
                <a:cubicBezTo>
                  <a:pt x="6847688" y="114650"/>
                  <a:pt x="6838847" y="255103"/>
                  <a:pt x="6857998" y="462896"/>
                </a:cubicBezTo>
                <a:cubicBezTo>
                  <a:pt x="6877149" y="670689"/>
                  <a:pt x="6874033" y="842730"/>
                  <a:pt x="6857998" y="984885"/>
                </a:cubicBezTo>
                <a:cubicBezTo>
                  <a:pt x="6661043" y="958647"/>
                  <a:pt x="6449434" y="995376"/>
                  <a:pt x="6240778" y="984885"/>
                </a:cubicBezTo>
                <a:cubicBezTo>
                  <a:pt x="6032122" y="974394"/>
                  <a:pt x="5876311" y="961589"/>
                  <a:pt x="5692138" y="984885"/>
                </a:cubicBezTo>
                <a:cubicBezTo>
                  <a:pt x="5507965" y="1008181"/>
                  <a:pt x="5343551" y="983964"/>
                  <a:pt x="5006339" y="984885"/>
                </a:cubicBezTo>
                <a:cubicBezTo>
                  <a:pt x="4669127" y="985806"/>
                  <a:pt x="4584576" y="969495"/>
                  <a:pt x="4389119" y="984885"/>
                </a:cubicBezTo>
                <a:cubicBezTo>
                  <a:pt x="4193662" y="1000275"/>
                  <a:pt x="4090337" y="973597"/>
                  <a:pt x="3909059" y="984885"/>
                </a:cubicBezTo>
                <a:cubicBezTo>
                  <a:pt x="3727781" y="996173"/>
                  <a:pt x="3417336" y="1011361"/>
                  <a:pt x="3223259" y="984885"/>
                </a:cubicBezTo>
                <a:cubicBezTo>
                  <a:pt x="3029182" y="958409"/>
                  <a:pt x="2726976" y="1018737"/>
                  <a:pt x="2468879" y="984885"/>
                </a:cubicBezTo>
                <a:cubicBezTo>
                  <a:pt x="2210782" y="951033"/>
                  <a:pt x="2076060" y="997386"/>
                  <a:pt x="1920239" y="984885"/>
                </a:cubicBezTo>
                <a:cubicBezTo>
                  <a:pt x="1764418" y="972384"/>
                  <a:pt x="1459197" y="996691"/>
                  <a:pt x="1234440" y="984885"/>
                </a:cubicBezTo>
                <a:cubicBezTo>
                  <a:pt x="1009683" y="973079"/>
                  <a:pt x="412502" y="985774"/>
                  <a:pt x="0" y="984885"/>
                </a:cubicBezTo>
                <a:cubicBezTo>
                  <a:pt x="-15697" y="826032"/>
                  <a:pt x="20357" y="585161"/>
                  <a:pt x="0" y="472745"/>
                </a:cubicBezTo>
                <a:cubicBezTo>
                  <a:pt x="-20357" y="360329"/>
                  <a:pt x="20455" y="16712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35071437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t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4000" b="0" i="0" u="none" strike="noStrike" baseline="0" dirty="0">
                <a:solidFill>
                  <a:schemeClr val="bg1"/>
                </a:solidFill>
                <a:latin typeface="Agency FB" panose="020B0503020202020204" pitchFamily="34" charset="0"/>
              </a:rPr>
              <a:t>Que es Propiedades</a:t>
            </a:r>
            <a:endParaRPr lang="es-GT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544300" y="6211669"/>
            <a:ext cx="647700" cy="646331"/>
          </a:xfrm>
          <a:custGeom>
            <a:avLst/>
            <a:gdLst>
              <a:gd name="connsiteX0" fmla="*/ 0 w 647700"/>
              <a:gd name="connsiteY0" fmla="*/ 0 h 646331"/>
              <a:gd name="connsiteX1" fmla="*/ 647700 w 647700"/>
              <a:gd name="connsiteY1" fmla="*/ 0 h 646331"/>
              <a:gd name="connsiteX2" fmla="*/ 647700 w 647700"/>
              <a:gd name="connsiteY2" fmla="*/ 646331 h 646331"/>
              <a:gd name="connsiteX3" fmla="*/ 0 w 647700"/>
              <a:gd name="connsiteY3" fmla="*/ 646331 h 646331"/>
              <a:gd name="connsiteX4" fmla="*/ 0 w 647700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646331" extrusionOk="0">
                <a:moveTo>
                  <a:pt x="0" y="0"/>
                </a:moveTo>
                <a:cubicBezTo>
                  <a:pt x="211685" y="17229"/>
                  <a:pt x="324851" y="-16759"/>
                  <a:pt x="647700" y="0"/>
                </a:cubicBezTo>
                <a:cubicBezTo>
                  <a:pt x="670831" y="320597"/>
                  <a:pt x="639291" y="379053"/>
                  <a:pt x="647700" y="646331"/>
                </a:cubicBezTo>
                <a:cubicBezTo>
                  <a:pt x="443728" y="621934"/>
                  <a:pt x="143953" y="630639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GT" sz="3600" dirty="0">
                <a:solidFill>
                  <a:schemeClr val="bg1"/>
                </a:solidFill>
                <a:latin typeface="Bell MT" panose="02020503060305020303" pitchFamily="18" charset="0"/>
              </a:rPr>
              <a:t>10</a:t>
            </a:r>
          </a:p>
        </p:txBody>
      </p:sp>
      <p:pic>
        <p:nvPicPr>
          <p:cNvPr id="9218" name="Picture 2" descr="Cuál es la diferencia entre una propiedad y un método en Javascript? -  Stack Overflow en españ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621" y="1768475"/>
            <a:ext cx="6629951" cy="344846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47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" y="168515"/>
            <a:ext cx="1179530" cy="11795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758613" y="6211669"/>
            <a:ext cx="433387" cy="646331"/>
          </a:xfrm>
          <a:custGeom>
            <a:avLst/>
            <a:gdLst>
              <a:gd name="connsiteX0" fmla="*/ 0 w 433387"/>
              <a:gd name="connsiteY0" fmla="*/ 0 h 646331"/>
              <a:gd name="connsiteX1" fmla="*/ 433387 w 433387"/>
              <a:gd name="connsiteY1" fmla="*/ 0 h 646331"/>
              <a:gd name="connsiteX2" fmla="*/ 433387 w 433387"/>
              <a:gd name="connsiteY2" fmla="*/ 646331 h 646331"/>
              <a:gd name="connsiteX3" fmla="*/ 0 w 433387"/>
              <a:gd name="connsiteY3" fmla="*/ 646331 h 646331"/>
              <a:gd name="connsiteX4" fmla="*/ 0 w 43338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646331" extrusionOk="0">
                <a:moveTo>
                  <a:pt x="0" y="0"/>
                </a:moveTo>
                <a:cubicBezTo>
                  <a:pt x="134308" y="-15102"/>
                  <a:pt x="299047" y="6709"/>
                  <a:pt x="433387" y="0"/>
                </a:cubicBezTo>
                <a:cubicBezTo>
                  <a:pt x="456518" y="320597"/>
                  <a:pt x="424978" y="379053"/>
                  <a:pt x="433387" y="646331"/>
                </a:cubicBezTo>
                <a:cubicBezTo>
                  <a:pt x="229027" y="638357"/>
                  <a:pt x="166024" y="635383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bg1"/>
                </a:solidFill>
                <a:latin typeface="Bell MT" panose="02020503060305020303" pitchFamily="18" charset="0"/>
              </a:rPr>
              <a:t>1</a:t>
            </a:r>
            <a:endParaRPr lang="es-GT" sz="3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D963C5-1A44-24D6-BFF9-8B5E471D36C8}"/>
              </a:ext>
            </a:extLst>
          </p:cNvPr>
          <p:cNvSpPr/>
          <p:nvPr/>
        </p:nvSpPr>
        <p:spPr>
          <a:xfrm>
            <a:off x="1428749" y="492364"/>
            <a:ext cx="9134476" cy="6137036"/>
          </a:xfrm>
          <a:prstGeom prst="rect">
            <a:avLst/>
          </a:prstGeom>
          <a:noFill/>
          <a:ln w="76200" cap="flat" cmpd="thinThick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AF2E489-10B2-887E-57DA-EFF124FB48BA}"/>
              </a:ext>
            </a:extLst>
          </p:cNvPr>
          <p:cNvSpPr/>
          <p:nvPr/>
        </p:nvSpPr>
        <p:spPr>
          <a:xfrm>
            <a:off x="1428749" y="492364"/>
            <a:ext cx="9103504" cy="6137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Rectángulo 2"/>
          <p:cNvSpPr/>
          <p:nvPr/>
        </p:nvSpPr>
        <p:spPr>
          <a:xfrm>
            <a:off x="2669096" y="1812327"/>
            <a:ext cx="2489784" cy="49244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Abstracción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Polimorfismo</a:t>
            </a:r>
            <a:endParaRPr lang="es-E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Eventos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Indexadores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Propiedades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Herencia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Encapsulación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Delegados</a:t>
            </a:r>
          </a:p>
          <a:p>
            <a:pPr algn="ctr"/>
            <a:endParaRPr lang="es-G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pPr algn="ctr"/>
            <a:endParaRPr lang="es-G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s-G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s-G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s-GT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2669096" y="492363"/>
            <a:ext cx="66228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2400" b="0" i="0" u="none" strike="noStrike" baseline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s-MX" sz="2800" b="0" i="0" u="none" strike="noStrike" baseline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Los conceptos esenciales de la programación orientada a objetos (POO) </a:t>
            </a:r>
            <a:endParaRPr lang="es-GT" sz="2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028" name="Picture 4" descr="Qué es la programacion orientada a objet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90" y="4197532"/>
            <a:ext cx="4308543" cy="17178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21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9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" y="168001"/>
            <a:ext cx="1179530" cy="1179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3672430" y="265324"/>
            <a:ext cx="4837615" cy="984885"/>
          </a:xfrm>
          <a:custGeom>
            <a:avLst/>
            <a:gdLst>
              <a:gd name="connsiteX0" fmla="*/ 0 w 6857998"/>
              <a:gd name="connsiteY0" fmla="*/ 0 h 984885"/>
              <a:gd name="connsiteX1" fmla="*/ 822960 w 6857998"/>
              <a:gd name="connsiteY1" fmla="*/ 0 h 984885"/>
              <a:gd name="connsiteX2" fmla="*/ 1508760 w 6857998"/>
              <a:gd name="connsiteY2" fmla="*/ 0 h 984885"/>
              <a:gd name="connsiteX3" fmla="*/ 2125979 w 6857998"/>
              <a:gd name="connsiteY3" fmla="*/ 0 h 984885"/>
              <a:gd name="connsiteX4" fmla="*/ 2811779 w 6857998"/>
              <a:gd name="connsiteY4" fmla="*/ 0 h 984885"/>
              <a:gd name="connsiteX5" fmla="*/ 3428999 w 6857998"/>
              <a:gd name="connsiteY5" fmla="*/ 0 h 984885"/>
              <a:gd name="connsiteX6" fmla="*/ 3909059 w 6857998"/>
              <a:gd name="connsiteY6" fmla="*/ 0 h 984885"/>
              <a:gd name="connsiteX7" fmla="*/ 4732019 w 6857998"/>
              <a:gd name="connsiteY7" fmla="*/ 0 h 984885"/>
              <a:gd name="connsiteX8" fmla="*/ 5280658 w 6857998"/>
              <a:gd name="connsiteY8" fmla="*/ 0 h 984885"/>
              <a:gd name="connsiteX9" fmla="*/ 5829298 w 6857998"/>
              <a:gd name="connsiteY9" fmla="*/ 0 h 984885"/>
              <a:gd name="connsiteX10" fmla="*/ 6857998 w 6857998"/>
              <a:gd name="connsiteY10" fmla="*/ 0 h 984885"/>
              <a:gd name="connsiteX11" fmla="*/ 6857998 w 6857998"/>
              <a:gd name="connsiteY11" fmla="*/ 462896 h 984885"/>
              <a:gd name="connsiteX12" fmla="*/ 6857998 w 6857998"/>
              <a:gd name="connsiteY12" fmla="*/ 984885 h 984885"/>
              <a:gd name="connsiteX13" fmla="*/ 6240778 w 6857998"/>
              <a:gd name="connsiteY13" fmla="*/ 984885 h 984885"/>
              <a:gd name="connsiteX14" fmla="*/ 5692138 w 6857998"/>
              <a:gd name="connsiteY14" fmla="*/ 984885 h 984885"/>
              <a:gd name="connsiteX15" fmla="*/ 5006339 w 6857998"/>
              <a:gd name="connsiteY15" fmla="*/ 984885 h 984885"/>
              <a:gd name="connsiteX16" fmla="*/ 4389119 w 6857998"/>
              <a:gd name="connsiteY16" fmla="*/ 984885 h 984885"/>
              <a:gd name="connsiteX17" fmla="*/ 3909059 w 6857998"/>
              <a:gd name="connsiteY17" fmla="*/ 984885 h 984885"/>
              <a:gd name="connsiteX18" fmla="*/ 3223259 w 6857998"/>
              <a:gd name="connsiteY18" fmla="*/ 984885 h 984885"/>
              <a:gd name="connsiteX19" fmla="*/ 2468879 w 6857998"/>
              <a:gd name="connsiteY19" fmla="*/ 984885 h 984885"/>
              <a:gd name="connsiteX20" fmla="*/ 1920239 w 6857998"/>
              <a:gd name="connsiteY20" fmla="*/ 984885 h 984885"/>
              <a:gd name="connsiteX21" fmla="*/ 1234440 w 6857998"/>
              <a:gd name="connsiteY21" fmla="*/ 984885 h 984885"/>
              <a:gd name="connsiteX22" fmla="*/ 0 w 6857998"/>
              <a:gd name="connsiteY22" fmla="*/ 984885 h 984885"/>
              <a:gd name="connsiteX23" fmla="*/ 0 w 6857998"/>
              <a:gd name="connsiteY23" fmla="*/ 472745 h 984885"/>
              <a:gd name="connsiteX24" fmla="*/ 0 w 6857998"/>
              <a:gd name="connsiteY24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57998" h="984885" extrusionOk="0">
                <a:moveTo>
                  <a:pt x="0" y="0"/>
                </a:moveTo>
                <a:cubicBezTo>
                  <a:pt x="374180" y="5126"/>
                  <a:pt x="445478" y="34899"/>
                  <a:pt x="822960" y="0"/>
                </a:cubicBezTo>
                <a:cubicBezTo>
                  <a:pt x="1200442" y="-34899"/>
                  <a:pt x="1370798" y="-22277"/>
                  <a:pt x="1508760" y="0"/>
                </a:cubicBezTo>
                <a:cubicBezTo>
                  <a:pt x="1646722" y="22277"/>
                  <a:pt x="1949984" y="15252"/>
                  <a:pt x="2125979" y="0"/>
                </a:cubicBezTo>
                <a:cubicBezTo>
                  <a:pt x="2301974" y="-15252"/>
                  <a:pt x="2664379" y="16245"/>
                  <a:pt x="2811779" y="0"/>
                </a:cubicBezTo>
                <a:cubicBezTo>
                  <a:pt x="2959179" y="-16245"/>
                  <a:pt x="3299930" y="-2188"/>
                  <a:pt x="3428999" y="0"/>
                </a:cubicBezTo>
                <a:cubicBezTo>
                  <a:pt x="3558068" y="2188"/>
                  <a:pt x="3674611" y="-2410"/>
                  <a:pt x="3909059" y="0"/>
                </a:cubicBezTo>
                <a:cubicBezTo>
                  <a:pt x="4143507" y="2410"/>
                  <a:pt x="4400551" y="-19922"/>
                  <a:pt x="4732019" y="0"/>
                </a:cubicBezTo>
                <a:cubicBezTo>
                  <a:pt x="5063487" y="19922"/>
                  <a:pt x="5077920" y="-24469"/>
                  <a:pt x="5280658" y="0"/>
                </a:cubicBezTo>
                <a:cubicBezTo>
                  <a:pt x="5483396" y="24469"/>
                  <a:pt x="5607376" y="-4732"/>
                  <a:pt x="5829298" y="0"/>
                </a:cubicBezTo>
                <a:cubicBezTo>
                  <a:pt x="6051220" y="4732"/>
                  <a:pt x="6498362" y="38998"/>
                  <a:pt x="6857998" y="0"/>
                </a:cubicBezTo>
                <a:cubicBezTo>
                  <a:pt x="6847688" y="114650"/>
                  <a:pt x="6838847" y="255103"/>
                  <a:pt x="6857998" y="462896"/>
                </a:cubicBezTo>
                <a:cubicBezTo>
                  <a:pt x="6877149" y="670689"/>
                  <a:pt x="6874033" y="842730"/>
                  <a:pt x="6857998" y="984885"/>
                </a:cubicBezTo>
                <a:cubicBezTo>
                  <a:pt x="6661043" y="958647"/>
                  <a:pt x="6449434" y="995376"/>
                  <a:pt x="6240778" y="984885"/>
                </a:cubicBezTo>
                <a:cubicBezTo>
                  <a:pt x="6032122" y="974394"/>
                  <a:pt x="5876311" y="961589"/>
                  <a:pt x="5692138" y="984885"/>
                </a:cubicBezTo>
                <a:cubicBezTo>
                  <a:pt x="5507965" y="1008181"/>
                  <a:pt x="5343551" y="983964"/>
                  <a:pt x="5006339" y="984885"/>
                </a:cubicBezTo>
                <a:cubicBezTo>
                  <a:pt x="4669127" y="985806"/>
                  <a:pt x="4584576" y="969495"/>
                  <a:pt x="4389119" y="984885"/>
                </a:cubicBezTo>
                <a:cubicBezTo>
                  <a:pt x="4193662" y="1000275"/>
                  <a:pt x="4090337" y="973597"/>
                  <a:pt x="3909059" y="984885"/>
                </a:cubicBezTo>
                <a:cubicBezTo>
                  <a:pt x="3727781" y="996173"/>
                  <a:pt x="3417336" y="1011361"/>
                  <a:pt x="3223259" y="984885"/>
                </a:cubicBezTo>
                <a:cubicBezTo>
                  <a:pt x="3029182" y="958409"/>
                  <a:pt x="2726976" y="1018737"/>
                  <a:pt x="2468879" y="984885"/>
                </a:cubicBezTo>
                <a:cubicBezTo>
                  <a:pt x="2210782" y="951033"/>
                  <a:pt x="2076060" y="997386"/>
                  <a:pt x="1920239" y="984885"/>
                </a:cubicBezTo>
                <a:cubicBezTo>
                  <a:pt x="1764418" y="972384"/>
                  <a:pt x="1459197" y="996691"/>
                  <a:pt x="1234440" y="984885"/>
                </a:cubicBezTo>
                <a:cubicBezTo>
                  <a:pt x="1009683" y="973079"/>
                  <a:pt x="412502" y="985774"/>
                  <a:pt x="0" y="984885"/>
                </a:cubicBezTo>
                <a:cubicBezTo>
                  <a:pt x="-15697" y="826032"/>
                  <a:pt x="20357" y="585161"/>
                  <a:pt x="0" y="472745"/>
                </a:cubicBezTo>
                <a:cubicBezTo>
                  <a:pt x="-20357" y="360329"/>
                  <a:pt x="20455" y="167123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="" xmlns:ask="http://schemas.microsoft.com/office/drawing/2018/sketchyshapes" sd="35071437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t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4000" b="0" i="0" u="none" strike="noStrike" baseline="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Que es Abstracción</a:t>
            </a:r>
            <a:endParaRPr lang="es-GT" sz="40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758613" y="6211669"/>
            <a:ext cx="433387" cy="646331"/>
          </a:xfrm>
          <a:custGeom>
            <a:avLst/>
            <a:gdLst>
              <a:gd name="connsiteX0" fmla="*/ 0 w 433387"/>
              <a:gd name="connsiteY0" fmla="*/ 0 h 646331"/>
              <a:gd name="connsiteX1" fmla="*/ 433387 w 433387"/>
              <a:gd name="connsiteY1" fmla="*/ 0 h 646331"/>
              <a:gd name="connsiteX2" fmla="*/ 433387 w 433387"/>
              <a:gd name="connsiteY2" fmla="*/ 646331 h 646331"/>
              <a:gd name="connsiteX3" fmla="*/ 0 w 433387"/>
              <a:gd name="connsiteY3" fmla="*/ 646331 h 646331"/>
              <a:gd name="connsiteX4" fmla="*/ 0 w 43338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646331" extrusionOk="0">
                <a:moveTo>
                  <a:pt x="0" y="0"/>
                </a:moveTo>
                <a:cubicBezTo>
                  <a:pt x="134308" y="-15102"/>
                  <a:pt x="299047" y="6709"/>
                  <a:pt x="433387" y="0"/>
                </a:cubicBezTo>
                <a:cubicBezTo>
                  <a:pt x="456518" y="320597"/>
                  <a:pt x="424978" y="379053"/>
                  <a:pt x="433387" y="646331"/>
                </a:cubicBezTo>
                <a:cubicBezTo>
                  <a:pt x="229027" y="638357"/>
                  <a:pt x="166024" y="635383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endParaRPr lang="es-GT" sz="3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2958E0-8322-6EE7-250B-DF6AA511FC47}"/>
              </a:ext>
            </a:extLst>
          </p:cNvPr>
          <p:cNvSpPr txBox="1"/>
          <p:nvPr/>
        </p:nvSpPr>
        <p:spPr>
          <a:xfrm>
            <a:off x="3242448" y="2657879"/>
            <a:ext cx="6023633" cy="2618972"/>
          </a:xfrm>
          <a:custGeom>
            <a:avLst/>
            <a:gdLst>
              <a:gd name="connsiteX0" fmla="*/ 0 w 7872412"/>
              <a:gd name="connsiteY0" fmla="*/ 0 h 5129213"/>
              <a:gd name="connsiteX1" fmla="*/ 326143 w 7872412"/>
              <a:gd name="connsiteY1" fmla="*/ 0 h 5129213"/>
              <a:gd name="connsiteX2" fmla="*/ 731010 w 7872412"/>
              <a:gd name="connsiteY2" fmla="*/ 0 h 5129213"/>
              <a:gd name="connsiteX3" fmla="*/ 1450773 w 7872412"/>
              <a:gd name="connsiteY3" fmla="*/ 0 h 5129213"/>
              <a:gd name="connsiteX4" fmla="*/ 2091812 w 7872412"/>
              <a:gd name="connsiteY4" fmla="*/ 0 h 5129213"/>
              <a:gd name="connsiteX5" fmla="*/ 2496679 w 7872412"/>
              <a:gd name="connsiteY5" fmla="*/ 0 h 5129213"/>
              <a:gd name="connsiteX6" fmla="*/ 3058994 w 7872412"/>
              <a:gd name="connsiteY6" fmla="*/ 0 h 5129213"/>
              <a:gd name="connsiteX7" fmla="*/ 3385137 w 7872412"/>
              <a:gd name="connsiteY7" fmla="*/ 0 h 5129213"/>
              <a:gd name="connsiteX8" fmla="*/ 4026176 w 7872412"/>
              <a:gd name="connsiteY8" fmla="*/ 0 h 5129213"/>
              <a:gd name="connsiteX9" fmla="*/ 4667216 w 7872412"/>
              <a:gd name="connsiteY9" fmla="*/ 0 h 5129213"/>
              <a:gd name="connsiteX10" fmla="*/ 5386979 w 7872412"/>
              <a:gd name="connsiteY10" fmla="*/ 0 h 5129213"/>
              <a:gd name="connsiteX11" fmla="*/ 5713122 w 7872412"/>
              <a:gd name="connsiteY11" fmla="*/ 0 h 5129213"/>
              <a:gd name="connsiteX12" fmla="*/ 6275437 w 7872412"/>
              <a:gd name="connsiteY12" fmla="*/ 0 h 5129213"/>
              <a:gd name="connsiteX13" fmla="*/ 6916476 w 7872412"/>
              <a:gd name="connsiteY13" fmla="*/ 0 h 5129213"/>
              <a:gd name="connsiteX14" fmla="*/ 7872412 w 7872412"/>
              <a:gd name="connsiteY14" fmla="*/ 0 h 5129213"/>
              <a:gd name="connsiteX15" fmla="*/ 7872412 w 7872412"/>
              <a:gd name="connsiteY15" fmla="*/ 467328 h 5129213"/>
              <a:gd name="connsiteX16" fmla="*/ 7872412 w 7872412"/>
              <a:gd name="connsiteY16" fmla="*/ 1088533 h 5129213"/>
              <a:gd name="connsiteX17" fmla="*/ 7872412 w 7872412"/>
              <a:gd name="connsiteY17" fmla="*/ 1607153 h 5129213"/>
              <a:gd name="connsiteX18" fmla="*/ 7872412 w 7872412"/>
              <a:gd name="connsiteY18" fmla="*/ 2177066 h 5129213"/>
              <a:gd name="connsiteX19" fmla="*/ 7872412 w 7872412"/>
              <a:gd name="connsiteY19" fmla="*/ 2849563 h 5129213"/>
              <a:gd name="connsiteX20" fmla="*/ 7872412 w 7872412"/>
              <a:gd name="connsiteY20" fmla="*/ 3522060 h 5129213"/>
              <a:gd name="connsiteX21" fmla="*/ 7872412 w 7872412"/>
              <a:gd name="connsiteY21" fmla="*/ 4091972 h 5129213"/>
              <a:gd name="connsiteX22" fmla="*/ 7872412 w 7872412"/>
              <a:gd name="connsiteY22" fmla="*/ 5129213 h 5129213"/>
              <a:gd name="connsiteX23" fmla="*/ 7546269 w 7872412"/>
              <a:gd name="connsiteY23" fmla="*/ 5129213 h 5129213"/>
              <a:gd name="connsiteX24" fmla="*/ 6905230 w 7872412"/>
              <a:gd name="connsiteY24" fmla="*/ 5129213 h 5129213"/>
              <a:gd name="connsiteX25" fmla="*/ 6342915 w 7872412"/>
              <a:gd name="connsiteY25" fmla="*/ 5129213 h 5129213"/>
              <a:gd name="connsiteX26" fmla="*/ 5701876 w 7872412"/>
              <a:gd name="connsiteY26" fmla="*/ 5129213 h 5129213"/>
              <a:gd name="connsiteX27" fmla="*/ 5218285 w 7872412"/>
              <a:gd name="connsiteY27" fmla="*/ 5129213 h 5129213"/>
              <a:gd name="connsiteX28" fmla="*/ 4655969 w 7872412"/>
              <a:gd name="connsiteY28" fmla="*/ 5129213 h 5129213"/>
              <a:gd name="connsiteX29" fmla="*/ 3936206 w 7872412"/>
              <a:gd name="connsiteY29" fmla="*/ 5129213 h 5129213"/>
              <a:gd name="connsiteX30" fmla="*/ 3295167 w 7872412"/>
              <a:gd name="connsiteY30" fmla="*/ 5129213 h 5129213"/>
              <a:gd name="connsiteX31" fmla="*/ 2969024 w 7872412"/>
              <a:gd name="connsiteY31" fmla="*/ 5129213 h 5129213"/>
              <a:gd name="connsiteX32" fmla="*/ 2406709 w 7872412"/>
              <a:gd name="connsiteY32" fmla="*/ 5129213 h 5129213"/>
              <a:gd name="connsiteX33" fmla="*/ 1844394 w 7872412"/>
              <a:gd name="connsiteY33" fmla="*/ 5129213 h 5129213"/>
              <a:gd name="connsiteX34" fmla="*/ 1518251 w 7872412"/>
              <a:gd name="connsiteY34" fmla="*/ 5129213 h 5129213"/>
              <a:gd name="connsiteX35" fmla="*/ 1192108 w 7872412"/>
              <a:gd name="connsiteY35" fmla="*/ 5129213 h 5129213"/>
              <a:gd name="connsiteX36" fmla="*/ 865965 w 7872412"/>
              <a:gd name="connsiteY36" fmla="*/ 5129213 h 5129213"/>
              <a:gd name="connsiteX37" fmla="*/ 0 w 7872412"/>
              <a:gd name="connsiteY37" fmla="*/ 5129213 h 5129213"/>
              <a:gd name="connsiteX38" fmla="*/ 0 w 7872412"/>
              <a:gd name="connsiteY38" fmla="*/ 4713177 h 5129213"/>
              <a:gd name="connsiteX39" fmla="*/ 0 w 7872412"/>
              <a:gd name="connsiteY39" fmla="*/ 4091972 h 5129213"/>
              <a:gd name="connsiteX40" fmla="*/ 0 w 7872412"/>
              <a:gd name="connsiteY40" fmla="*/ 3624644 h 5129213"/>
              <a:gd name="connsiteX41" fmla="*/ 0 w 7872412"/>
              <a:gd name="connsiteY41" fmla="*/ 3157316 h 5129213"/>
              <a:gd name="connsiteX42" fmla="*/ 0 w 7872412"/>
              <a:gd name="connsiteY42" fmla="*/ 2689987 h 5129213"/>
              <a:gd name="connsiteX43" fmla="*/ 0 w 7872412"/>
              <a:gd name="connsiteY43" fmla="*/ 2120075 h 5129213"/>
              <a:gd name="connsiteX44" fmla="*/ 0 w 7872412"/>
              <a:gd name="connsiteY44" fmla="*/ 1652746 h 5129213"/>
              <a:gd name="connsiteX45" fmla="*/ 0 w 7872412"/>
              <a:gd name="connsiteY45" fmla="*/ 1134126 h 5129213"/>
              <a:gd name="connsiteX46" fmla="*/ 0 w 7872412"/>
              <a:gd name="connsiteY46" fmla="*/ 615506 h 5129213"/>
              <a:gd name="connsiteX47" fmla="*/ 0 w 7872412"/>
              <a:gd name="connsiteY47" fmla="*/ 0 h 512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872412" h="5129213" extrusionOk="0">
                <a:moveTo>
                  <a:pt x="0" y="0"/>
                </a:moveTo>
                <a:cubicBezTo>
                  <a:pt x="142697" y="-9132"/>
                  <a:pt x="205751" y="10550"/>
                  <a:pt x="326143" y="0"/>
                </a:cubicBezTo>
                <a:cubicBezTo>
                  <a:pt x="446535" y="-10550"/>
                  <a:pt x="538101" y="18465"/>
                  <a:pt x="731010" y="0"/>
                </a:cubicBezTo>
                <a:cubicBezTo>
                  <a:pt x="923919" y="-18465"/>
                  <a:pt x="1253597" y="23408"/>
                  <a:pt x="1450773" y="0"/>
                </a:cubicBezTo>
                <a:cubicBezTo>
                  <a:pt x="1647949" y="-23408"/>
                  <a:pt x="1961921" y="30064"/>
                  <a:pt x="2091812" y="0"/>
                </a:cubicBezTo>
                <a:cubicBezTo>
                  <a:pt x="2221703" y="-30064"/>
                  <a:pt x="2378820" y="19159"/>
                  <a:pt x="2496679" y="0"/>
                </a:cubicBezTo>
                <a:cubicBezTo>
                  <a:pt x="2614538" y="-19159"/>
                  <a:pt x="2854648" y="25773"/>
                  <a:pt x="3058994" y="0"/>
                </a:cubicBezTo>
                <a:cubicBezTo>
                  <a:pt x="3263340" y="-25773"/>
                  <a:pt x="3272341" y="37915"/>
                  <a:pt x="3385137" y="0"/>
                </a:cubicBezTo>
                <a:cubicBezTo>
                  <a:pt x="3497933" y="-37915"/>
                  <a:pt x="3896378" y="31446"/>
                  <a:pt x="4026176" y="0"/>
                </a:cubicBezTo>
                <a:cubicBezTo>
                  <a:pt x="4155974" y="-31446"/>
                  <a:pt x="4533753" y="20286"/>
                  <a:pt x="4667216" y="0"/>
                </a:cubicBezTo>
                <a:cubicBezTo>
                  <a:pt x="4800679" y="-20286"/>
                  <a:pt x="5206160" y="8553"/>
                  <a:pt x="5386979" y="0"/>
                </a:cubicBezTo>
                <a:cubicBezTo>
                  <a:pt x="5567798" y="-8553"/>
                  <a:pt x="5616196" y="4513"/>
                  <a:pt x="5713122" y="0"/>
                </a:cubicBezTo>
                <a:cubicBezTo>
                  <a:pt x="5810048" y="-4513"/>
                  <a:pt x="6009760" y="14699"/>
                  <a:pt x="6275437" y="0"/>
                </a:cubicBezTo>
                <a:cubicBezTo>
                  <a:pt x="6541115" y="-14699"/>
                  <a:pt x="6613510" y="2324"/>
                  <a:pt x="6916476" y="0"/>
                </a:cubicBezTo>
                <a:cubicBezTo>
                  <a:pt x="7219442" y="-2324"/>
                  <a:pt x="7424321" y="74369"/>
                  <a:pt x="7872412" y="0"/>
                </a:cubicBezTo>
                <a:cubicBezTo>
                  <a:pt x="7913500" y="188140"/>
                  <a:pt x="7841903" y="345984"/>
                  <a:pt x="7872412" y="467328"/>
                </a:cubicBezTo>
                <a:cubicBezTo>
                  <a:pt x="7902921" y="588672"/>
                  <a:pt x="7808139" y="852748"/>
                  <a:pt x="7872412" y="1088533"/>
                </a:cubicBezTo>
                <a:cubicBezTo>
                  <a:pt x="7936685" y="1324319"/>
                  <a:pt x="7846191" y="1429263"/>
                  <a:pt x="7872412" y="1607153"/>
                </a:cubicBezTo>
                <a:cubicBezTo>
                  <a:pt x="7898633" y="1785043"/>
                  <a:pt x="7824284" y="2061591"/>
                  <a:pt x="7872412" y="2177066"/>
                </a:cubicBezTo>
                <a:cubicBezTo>
                  <a:pt x="7920540" y="2292541"/>
                  <a:pt x="7847361" y="2557860"/>
                  <a:pt x="7872412" y="2849563"/>
                </a:cubicBezTo>
                <a:cubicBezTo>
                  <a:pt x="7897463" y="3141266"/>
                  <a:pt x="7852573" y="3309576"/>
                  <a:pt x="7872412" y="3522060"/>
                </a:cubicBezTo>
                <a:cubicBezTo>
                  <a:pt x="7892251" y="3734544"/>
                  <a:pt x="7809781" y="3921846"/>
                  <a:pt x="7872412" y="4091972"/>
                </a:cubicBezTo>
                <a:cubicBezTo>
                  <a:pt x="7935043" y="4262098"/>
                  <a:pt x="7831643" y="4643793"/>
                  <a:pt x="7872412" y="5129213"/>
                </a:cubicBezTo>
                <a:cubicBezTo>
                  <a:pt x="7779082" y="5131695"/>
                  <a:pt x="7634264" y="5119571"/>
                  <a:pt x="7546269" y="5129213"/>
                </a:cubicBezTo>
                <a:cubicBezTo>
                  <a:pt x="7458274" y="5138855"/>
                  <a:pt x="7087132" y="5089496"/>
                  <a:pt x="6905230" y="5129213"/>
                </a:cubicBezTo>
                <a:cubicBezTo>
                  <a:pt x="6723328" y="5168930"/>
                  <a:pt x="6466052" y="5089933"/>
                  <a:pt x="6342915" y="5129213"/>
                </a:cubicBezTo>
                <a:cubicBezTo>
                  <a:pt x="6219778" y="5168493"/>
                  <a:pt x="5993186" y="5085012"/>
                  <a:pt x="5701876" y="5129213"/>
                </a:cubicBezTo>
                <a:cubicBezTo>
                  <a:pt x="5410566" y="5173414"/>
                  <a:pt x="5322567" y="5126641"/>
                  <a:pt x="5218285" y="5129213"/>
                </a:cubicBezTo>
                <a:cubicBezTo>
                  <a:pt x="5114003" y="5131785"/>
                  <a:pt x="4893529" y="5072579"/>
                  <a:pt x="4655969" y="5129213"/>
                </a:cubicBezTo>
                <a:cubicBezTo>
                  <a:pt x="4418409" y="5185847"/>
                  <a:pt x="4119934" y="5086962"/>
                  <a:pt x="3936206" y="5129213"/>
                </a:cubicBezTo>
                <a:cubicBezTo>
                  <a:pt x="3752478" y="5171464"/>
                  <a:pt x="3517084" y="5080666"/>
                  <a:pt x="3295167" y="5129213"/>
                </a:cubicBezTo>
                <a:cubicBezTo>
                  <a:pt x="3073250" y="5177760"/>
                  <a:pt x="3075921" y="5103707"/>
                  <a:pt x="2969024" y="5129213"/>
                </a:cubicBezTo>
                <a:cubicBezTo>
                  <a:pt x="2862127" y="5154719"/>
                  <a:pt x="2609417" y="5121669"/>
                  <a:pt x="2406709" y="5129213"/>
                </a:cubicBezTo>
                <a:cubicBezTo>
                  <a:pt x="2204002" y="5136757"/>
                  <a:pt x="2044909" y="5063226"/>
                  <a:pt x="1844394" y="5129213"/>
                </a:cubicBezTo>
                <a:cubicBezTo>
                  <a:pt x="1643879" y="5195200"/>
                  <a:pt x="1670535" y="5104663"/>
                  <a:pt x="1518251" y="5129213"/>
                </a:cubicBezTo>
                <a:cubicBezTo>
                  <a:pt x="1365967" y="5153763"/>
                  <a:pt x="1319983" y="5118587"/>
                  <a:pt x="1192108" y="5129213"/>
                </a:cubicBezTo>
                <a:cubicBezTo>
                  <a:pt x="1064233" y="5139839"/>
                  <a:pt x="1013889" y="5115667"/>
                  <a:pt x="865965" y="5129213"/>
                </a:cubicBezTo>
                <a:cubicBezTo>
                  <a:pt x="718041" y="5142759"/>
                  <a:pt x="320019" y="5026441"/>
                  <a:pt x="0" y="5129213"/>
                </a:cubicBezTo>
                <a:cubicBezTo>
                  <a:pt x="-32806" y="4982372"/>
                  <a:pt x="36181" y="4921014"/>
                  <a:pt x="0" y="4713177"/>
                </a:cubicBezTo>
                <a:cubicBezTo>
                  <a:pt x="-36181" y="4505340"/>
                  <a:pt x="69243" y="4286933"/>
                  <a:pt x="0" y="4091972"/>
                </a:cubicBezTo>
                <a:cubicBezTo>
                  <a:pt x="-69243" y="3897011"/>
                  <a:pt x="55564" y="3726853"/>
                  <a:pt x="0" y="3624644"/>
                </a:cubicBezTo>
                <a:cubicBezTo>
                  <a:pt x="-55564" y="3522435"/>
                  <a:pt x="6358" y="3324313"/>
                  <a:pt x="0" y="3157316"/>
                </a:cubicBezTo>
                <a:cubicBezTo>
                  <a:pt x="-6358" y="2990319"/>
                  <a:pt x="15955" y="2797244"/>
                  <a:pt x="0" y="2689987"/>
                </a:cubicBezTo>
                <a:cubicBezTo>
                  <a:pt x="-15955" y="2582730"/>
                  <a:pt x="58208" y="2294622"/>
                  <a:pt x="0" y="2120075"/>
                </a:cubicBezTo>
                <a:cubicBezTo>
                  <a:pt x="-58208" y="1945528"/>
                  <a:pt x="34067" y="1805589"/>
                  <a:pt x="0" y="1652746"/>
                </a:cubicBezTo>
                <a:cubicBezTo>
                  <a:pt x="-34067" y="1499903"/>
                  <a:pt x="44918" y="1344025"/>
                  <a:pt x="0" y="1134126"/>
                </a:cubicBezTo>
                <a:cubicBezTo>
                  <a:pt x="-44918" y="924227"/>
                  <a:pt x="20958" y="765232"/>
                  <a:pt x="0" y="615506"/>
                </a:cubicBezTo>
                <a:cubicBezTo>
                  <a:pt x="-20958" y="465780"/>
                  <a:pt x="794" y="175304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758083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GT" dirty="0"/>
          </a:p>
        </p:txBody>
      </p:sp>
      <p:pic>
        <p:nvPicPr>
          <p:cNvPr id="2054" name="Picture 6" descr="La abstracción en POO (Programación Orientada a Objetos) | by Wolves Mobile 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49" y="2657878"/>
            <a:ext cx="6023633" cy="26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02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9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" y="154806"/>
            <a:ext cx="1179530" cy="1179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4765480" y="838200"/>
            <a:ext cx="3178370" cy="992272"/>
          </a:xfrm>
          <a:custGeom>
            <a:avLst/>
            <a:gdLst>
              <a:gd name="connsiteX0" fmla="*/ 0 w 6857998"/>
              <a:gd name="connsiteY0" fmla="*/ 0 h 984885"/>
              <a:gd name="connsiteX1" fmla="*/ 822960 w 6857998"/>
              <a:gd name="connsiteY1" fmla="*/ 0 h 984885"/>
              <a:gd name="connsiteX2" fmla="*/ 1508760 w 6857998"/>
              <a:gd name="connsiteY2" fmla="*/ 0 h 984885"/>
              <a:gd name="connsiteX3" fmla="*/ 2125979 w 6857998"/>
              <a:gd name="connsiteY3" fmla="*/ 0 h 984885"/>
              <a:gd name="connsiteX4" fmla="*/ 2811779 w 6857998"/>
              <a:gd name="connsiteY4" fmla="*/ 0 h 984885"/>
              <a:gd name="connsiteX5" fmla="*/ 3428999 w 6857998"/>
              <a:gd name="connsiteY5" fmla="*/ 0 h 984885"/>
              <a:gd name="connsiteX6" fmla="*/ 3909059 w 6857998"/>
              <a:gd name="connsiteY6" fmla="*/ 0 h 984885"/>
              <a:gd name="connsiteX7" fmla="*/ 4732019 w 6857998"/>
              <a:gd name="connsiteY7" fmla="*/ 0 h 984885"/>
              <a:gd name="connsiteX8" fmla="*/ 5280658 w 6857998"/>
              <a:gd name="connsiteY8" fmla="*/ 0 h 984885"/>
              <a:gd name="connsiteX9" fmla="*/ 5829298 w 6857998"/>
              <a:gd name="connsiteY9" fmla="*/ 0 h 984885"/>
              <a:gd name="connsiteX10" fmla="*/ 6857998 w 6857998"/>
              <a:gd name="connsiteY10" fmla="*/ 0 h 984885"/>
              <a:gd name="connsiteX11" fmla="*/ 6857998 w 6857998"/>
              <a:gd name="connsiteY11" fmla="*/ 462896 h 984885"/>
              <a:gd name="connsiteX12" fmla="*/ 6857998 w 6857998"/>
              <a:gd name="connsiteY12" fmla="*/ 984885 h 984885"/>
              <a:gd name="connsiteX13" fmla="*/ 6240778 w 6857998"/>
              <a:gd name="connsiteY13" fmla="*/ 984885 h 984885"/>
              <a:gd name="connsiteX14" fmla="*/ 5692138 w 6857998"/>
              <a:gd name="connsiteY14" fmla="*/ 984885 h 984885"/>
              <a:gd name="connsiteX15" fmla="*/ 5006339 w 6857998"/>
              <a:gd name="connsiteY15" fmla="*/ 984885 h 984885"/>
              <a:gd name="connsiteX16" fmla="*/ 4389119 w 6857998"/>
              <a:gd name="connsiteY16" fmla="*/ 984885 h 984885"/>
              <a:gd name="connsiteX17" fmla="*/ 3909059 w 6857998"/>
              <a:gd name="connsiteY17" fmla="*/ 984885 h 984885"/>
              <a:gd name="connsiteX18" fmla="*/ 3223259 w 6857998"/>
              <a:gd name="connsiteY18" fmla="*/ 984885 h 984885"/>
              <a:gd name="connsiteX19" fmla="*/ 2468879 w 6857998"/>
              <a:gd name="connsiteY19" fmla="*/ 984885 h 984885"/>
              <a:gd name="connsiteX20" fmla="*/ 1920239 w 6857998"/>
              <a:gd name="connsiteY20" fmla="*/ 984885 h 984885"/>
              <a:gd name="connsiteX21" fmla="*/ 1234440 w 6857998"/>
              <a:gd name="connsiteY21" fmla="*/ 984885 h 984885"/>
              <a:gd name="connsiteX22" fmla="*/ 0 w 6857998"/>
              <a:gd name="connsiteY22" fmla="*/ 984885 h 984885"/>
              <a:gd name="connsiteX23" fmla="*/ 0 w 6857998"/>
              <a:gd name="connsiteY23" fmla="*/ 472745 h 984885"/>
              <a:gd name="connsiteX24" fmla="*/ 0 w 6857998"/>
              <a:gd name="connsiteY24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57998" h="984885" extrusionOk="0">
                <a:moveTo>
                  <a:pt x="0" y="0"/>
                </a:moveTo>
                <a:cubicBezTo>
                  <a:pt x="374180" y="5126"/>
                  <a:pt x="445478" y="34899"/>
                  <a:pt x="822960" y="0"/>
                </a:cubicBezTo>
                <a:cubicBezTo>
                  <a:pt x="1200442" y="-34899"/>
                  <a:pt x="1370798" y="-22277"/>
                  <a:pt x="1508760" y="0"/>
                </a:cubicBezTo>
                <a:cubicBezTo>
                  <a:pt x="1646722" y="22277"/>
                  <a:pt x="1949984" y="15252"/>
                  <a:pt x="2125979" y="0"/>
                </a:cubicBezTo>
                <a:cubicBezTo>
                  <a:pt x="2301974" y="-15252"/>
                  <a:pt x="2664379" y="16245"/>
                  <a:pt x="2811779" y="0"/>
                </a:cubicBezTo>
                <a:cubicBezTo>
                  <a:pt x="2959179" y="-16245"/>
                  <a:pt x="3299930" y="-2188"/>
                  <a:pt x="3428999" y="0"/>
                </a:cubicBezTo>
                <a:cubicBezTo>
                  <a:pt x="3558068" y="2188"/>
                  <a:pt x="3674611" y="-2410"/>
                  <a:pt x="3909059" y="0"/>
                </a:cubicBezTo>
                <a:cubicBezTo>
                  <a:pt x="4143507" y="2410"/>
                  <a:pt x="4400551" y="-19922"/>
                  <a:pt x="4732019" y="0"/>
                </a:cubicBezTo>
                <a:cubicBezTo>
                  <a:pt x="5063487" y="19922"/>
                  <a:pt x="5077920" y="-24469"/>
                  <a:pt x="5280658" y="0"/>
                </a:cubicBezTo>
                <a:cubicBezTo>
                  <a:pt x="5483396" y="24469"/>
                  <a:pt x="5607376" y="-4732"/>
                  <a:pt x="5829298" y="0"/>
                </a:cubicBezTo>
                <a:cubicBezTo>
                  <a:pt x="6051220" y="4732"/>
                  <a:pt x="6498362" y="38998"/>
                  <a:pt x="6857998" y="0"/>
                </a:cubicBezTo>
                <a:cubicBezTo>
                  <a:pt x="6847688" y="114650"/>
                  <a:pt x="6838847" y="255103"/>
                  <a:pt x="6857998" y="462896"/>
                </a:cubicBezTo>
                <a:cubicBezTo>
                  <a:pt x="6877149" y="670689"/>
                  <a:pt x="6874033" y="842730"/>
                  <a:pt x="6857998" y="984885"/>
                </a:cubicBezTo>
                <a:cubicBezTo>
                  <a:pt x="6661043" y="958647"/>
                  <a:pt x="6449434" y="995376"/>
                  <a:pt x="6240778" y="984885"/>
                </a:cubicBezTo>
                <a:cubicBezTo>
                  <a:pt x="6032122" y="974394"/>
                  <a:pt x="5876311" y="961589"/>
                  <a:pt x="5692138" y="984885"/>
                </a:cubicBezTo>
                <a:cubicBezTo>
                  <a:pt x="5507965" y="1008181"/>
                  <a:pt x="5343551" y="983964"/>
                  <a:pt x="5006339" y="984885"/>
                </a:cubicBezTo>
                <a:cubicBezTo>
                  <a:pt x="4669127" y="985806"/>
                  <a:pt x="4584576" y="969495"/>
                  <a:pt x="4389119" y="984885"/>
                </a:cubicBezTo>
                <a:cubicBezTo>
                  <a:pt x="4193662" y="1000275"/>
                  <a:pt x="4090337" y="973597"/>
                  <a:pt x="3909059" y="984885"/>
                </a:cubicBezTo>
                <a:cubicBezTo>
                  <a:pt x="3727781" y="996173"/>
                  <a:pt x="3417336" y="1011361"/>
                  <a:pt x="3223259" y="984885"/>
                </a:cubicBezTo>
                <a:cubicBezTo>
                  <a:pt x="3029182" y="958409"/>
                  <a:pt x="2726976" y="1018737"/>
                  <a:pt x="2468879" y="984885"/>
                </a:cubicBezTo>
                <a:cubicBezTo>
                  <a:pt x="2210782" y="951033"/>
                  <a:pt x="2076060" y="997386"/>
                  <a:pt x="1920239" y="984885"/>
                </a:cubicBezTo>
                <a:cubicBezTo>
                  <a:pt x="1764418" y="972384"/>
                  <a:pt x="1459197" y="996691"/>
                  <a:pt x="1234440" y="984885"/>
                </a:cubicBezTo>
                <a:cubicBezTo>
                  <a:pt x="1009683" y="973079"/>
                  <a:pt x="412502" y="985774"/>
                  <a:pt x="0" y="984885"/>
                </a:cubicBezTo>
                <a:cubicBezTo>
                  <a:pt x="-15697" y="826032"/>
                  <a:pt x="20357" y="585161"/>
                  <a:pt x="0" y="472745"/>
                </a:cubicBezTo>
                <a:cubicBezTo>
                  <a:pt x="-20357" y="360329"/>
                  <a:pt x="20455" y="16712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35071437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t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4000" b="0" i="0" u="none" strike="noStrike" baseline="0" dirty="0">
                <a:solidFill>
                  <a:schemeClr val="bg1"/>
                </a:solidFill>
                <a:latin typeface="Agency FB" panose="020B0503020202020204" pitchFamily="34" charset="0"/>
              </a:rPr>
              <a:t>Que es Herencia</a:t>
            </a:r>
            <a:endParaRPr lang="es-GT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758613" y="6211669"/>
            <a:ext cx="433387" cy="646331"/>
          </a:xfrm>
          <a:custGeom>
            <a:avLst/>
            <a:gdLst>
              <a:gd name="connsiteX0" fmla="*/ 0 w 433387"/>
              <a:gd name="connsiteY0" fmla="*/ 0 h 646331"/>
              <a:gd name="connsiteX1" fmla="*/ 433387 w 433387"/>
              <a:gd name="connsiteY1" fmla="*/ 0 h 646331"/>
              <a:gd name="connsiteX2" fmla="*/ 433387 w 433387"/>
              <a:gd name="connsiteY2" fmla="*/ 646331 h 646331"/>
              <a:gd name="connsiteX3" fmla="*/ 0 w 433387"/>
              <a:gd name="connsiteY3" fmla="*/ 646331 h 646331"/>
              <a:gd name="connsiteX4" fmla="*/ 0 w 43338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646331" extrusionOk="0">
                <a:moveTo>
                  <a:pt x="0" y="0"/>
                </a:moveTo>
                <a:cubicBezTo>
                  <a:pt x="134308" y="-15102"/>
                  <a:pt x="299047" y="6709"/>
                  <a:pt x="433387" y="0"/>
                </a:cubicBezTo>
                <a:cubicBezTo>
                  <a:pt x="456518" y="320597"/>
                  <a:pt x="424978" y="379053"/>
                  <a:pt x="433387" y="646331"/>
                </a:cubicBezTo>
                <a:cubicBezTo>
                  <a:pt x="229027" y="638357"/>
                  <a:pt x="166024" y="635383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GT" sz="36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1494E4C-CE69-6B81-E22F-5152BC15137F}"/>
              </a:ext>
            </a:extLst>
          </p:cNvPr>
          <p:cNvSpPr/>
          <p:nvPr/>
        </p:nvSpPr>
        <p:spPr>
          <a:xfrm>
            <a:off x="4308475" y="2093912"/>
            <a:ext cx="3924300" cy="3009902"/>
          </a:xfrm>
          <a:custGeom>
            <a:avLst/>
            <a:gdLst>
              <a:gd name="connsiteX0" fmla="*/ 0 w 5929312"/>
              <a:gd name="connsiteY0" fmla="*/ 0 h 5880789"/>
              <a:gd name="connsiteX1" fmla="*/ 652224 w 5929312"/>
              <a:gd name="connsiteY1" fmla="*/ 0 h 5880789"/>
              <a:gd name="connsiteX2" fmla="*/ 1363742 w 5929312"/>
              <a:gd name="connsiteY2" fmla="*/ 0 h 5880789"/>
              <a:gd name="connsiteX3" fmla="*/ 2015966 w 5929312"/>
              <a:gd name="connsiteY3" fmla="*/ 0 h 5880789"/>
              <a:gd name="connsiteX4" fmla="*/ 2549604 w 5929312"/>
              <a:gd name="connsiteY4" fmla="*/ 0 h 5880789"/>
              <a:gd name="connsiteX5" fmla="*/ 3261122 w 5929312"/>
              <a:gd name="connsiteY5" fmla="*/ 0 h 5880789"/>
              <a:gd name="connsiteX6" fmla="*/ 3735467 w 5929312"/>
              <a:gd name="connsiteY6" fmla="*/ 0 h 5880789"/>
              <a:gd name="connsiteX7" fmla="*/ 4209812 w 5929312"/>
              <a:gd name="connsiteY7" fmla="*/ 0 h 5880789"/>
              <a:gd name="connsiteX8" fmla="*/ 4743450 w 5929312"/>
              <a:gd name="connsiteY8" fmla="*/ 0 h 5880789"/>
              <a:gd name="connsiteX9" fmla="*/ 5929312 w 5929312"/>
              <a:gd name="connsiteY9" fmla="*/ 0 h 5880789"/>
              <a:gd name="connsiteX10" fmla="*/ 5929312 w 5929312"/>
              <a:gd name="connsiteY10" fmla="*/ 646887 h 5880789"/>
              <a:gd name="connsiteX11" fmla="*/ 5929312 w 5929312"/>
              <a:gd name="connsiteY11" fmla="*/ 1176158 h 5880789"/>
              <a:gd name="connsiteX12" fmla="*/ 5929312 w 5929312"/>
              <a:gd name="connsiteY12" fmla="*/ 1823045 h 5880789"/>
              <a:gd name="connsiteX13" fmla="*/ 5929312 w 5929312"/>
              <a:gd name="connsiteY13" fmla="*/ 2293508 h 5880789"/>
              <a:gd name="connsiteX14" fmla="*/ 5929312 w 5929312"/>
              <a:gd name="connsiteY14" fmla="*/ 2763971 h 5880789"/>
              <a:gd name="connsiteX15" fmla="*/ 5929312 w 5929312"/>
              <a:gd name="connsiteY15" fmla="*/ 3352050 h 5880789"/>
              <a:gd name="connsiteX16" fmla="*/ 5929312 w 5929312"/>
              <a:gd name="connsiteY16" fmla="*/ 3940129 h 5880789"/>
              <a:gd name="connsiteX17" fmla="*/ 5929312 w 5929312"/>
              <a:gd name="connsiteY17" fmla="*/ 4528208 h 5880789"/>
              <a:gd name="connsiteX18" fmla="*/ 5929312 w 5929312"/>
              <a:gd name="connsiteY18" fmla="*/ 5175094 h 5880789"/>
              <a:gd name="connsiteX19" fmla="*/ 5929312 w 5929312"/>
              <a:gd name="connsiteY19" fmla="*/ 5880789 h 5880789"/>
              <a:gd name="connsiteX20" fmla="*/ 5277088 w 5929312"/>
              <a:gd name="connsiteY20" fmla="*/ 5880789 h 5880789"/>
              <a:gd name="connsiteX21" fmla="*/ 4743450 w 5929312"/>
              <a:gd name="connsiteY21" fmla="*/ 5880789 h 5880789"/>
              <a:gd name="connsiteX22" fmla="*/ 4209812 w 5929312"/>
              <a:gd name="connsiteY22" fmla="*/ 5880789 h 5880789"/>
              <a:gd name="connsiteX23" fmla="*/ 3676173 w 5929312"/>
              <a:gd name="connsiteY23" fmla="*/ 5880789 h 5880789"/>
              <a:gd name="connsiteX24" fmla="*/ 3083242 w 5929312"/>
              <a:gd name="connsiteY24" fmla="*/ 5880789 h 5880789"/>
              <a:gd name="connsiteX25" fmla="*/ 2608897 w 5929312"/>
              <a:gd name="connsiteY25" fmla="*/ 5880789 h 5880789"/>
              <a:gd name="connsiteX26" fmla="*/ 2075259 w 5929312"/>
              <a:gd name="connsiteY26" fmla="*/ 5880789 h 5880789"/>
              <a:gd name="connsiteX27" fmla="*/ 1541621 w 5929312"/>
              <a:gd name="connsiteY27" fmla="*/ 5880789 h 5880789"/>
              <a:gd name="connsiteX28" fmla="*/ 830104 w 5929312"/>
              <a:gd name="connsiteY28" fmla="*/ 5880789 h 5880789"/>
              <a:gd name="connsiteX29" fmla="*/ 0 w 5929312"/>
              <a:gd name="connsiteY29" fmla="*/ 5880789 h 5880789"/>
              <a:gd name="connsiteX30" fmla="*/ 0 w 5929312"/>
              <a:gd name="connsiteY30" fmla="*/ 5175094 h 5880789"/>
              <a:gd name="connsiteX31" fmla="*/ 0 w 5929312"/>
              <a:gd name="connsiteY31" fmla="*/ 4587015 h 5880789"/>
              <a:gd name="connsiteX32" fmla="*/ 0 w 5929312"/>
              <a:gd name="connsiteY32" fmla="*/ 3998937 h 5880789"/>
              <a:gd name="connsiteX33" fmla="*/ 0 w 5929312"/>
              <a:gd name="connsiteY33" fmla="*/ 3410858 h 5880789"/>
              <a:gd name="connsiteX34" fmla="*/ 0 w 5929312"/>
              <a:gd name="connsiteY34" fmla="*/ 2940395 h 5880789"/>
              <a:gd name="connsiteX35" fmla="*/ 0 w 5929312"/>
              <a:gd name="connsiteY35" fmla="*/ 2411123 h 5880789"/>
              <a:gd name="connsiteX36" fmla="*/ 0 w 5929312"/>
              <a:gd name="connsiteY36" fmla="*/ 1940660 h 5880789"/>
              <a:gd name="connsiteX37" fmla="*/ 0 w 5929312"/>
              <a:gd name="connsiteY37" fmla="*/ 1352581 h 5880789"/>
              <a:gd name="connsiteX38" fmla="*/ 0 w 5929312"/>
              <a:gd name="connsiteY38" fmla="*/ 882118 h 5880789"/>
              <a:gd name="connsiteX39" fmla="*/ 0 w 5929312"/>
              <a:gd name="connsiteY39" fmla="*/ 0 h 588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929312" h="5880789" extrusionOk="0">
                <a:moveTo>
                  <a:pt x="0" y="0"/>
                </a:moveTo>
                <a:cubicBezTo>
                  <a:pt x="255711" y="-57584"/>
                  <a:pt x="354640" y="68752"/>
                  <a:pt x="652224" y="0"/>
                </a:cubicBezTo>
                <a:cubicBezTo>
                  <a:pt x="949808" y="-68752"/>
                  <a:pt x="1168182" y="12540"/>
                  <a:pt x="1363742" y="0"/>
                </a:cubicBezTo>
                <a:cubicBezTo>
                  <a:pt x="1559302" y="-12540"/>
                  <a:pt x="1828159" y="47314"/>
                  <a:pt x="2015966" y="0"/>
                </a:cubicBezTo>
                <a:cubicBezTo>
                  <a:pt x="2203773" y="-47314"/>
                  <a:pt x="2317509" y="44243"/>
                  <a:pt x="2549604" y="0"/>
                </a:cubicBezTo>
                <a:cubicBezTo>
                  <a:pt x="2781699" y="-44243"/>
                  <a:pt x="3099976" y="25437"/>
                  <a:pt x="3261122" y="0"/>
                </a:cubicBezTo>
                <a:cubicBezTo>
                  <a:pt x="3422268" y="-25437"/>
                  <a:pt x="3560506" y="29836"/>
                  <a:pt x="3735467" y="0"/>
                </a:cubicBezTo>
                <a:cubicBezTo>
                  <a:pt x="3910428" y="-29836"/>
                  <a:pt x="4070408" y="19286"/>
                  <a:pt x="4209812" y="0"/>
                </a:cubicBezTo>
                <a:cubicBezTo>
                  <a:pt x="4349217" y="-19286"/>
                  <a:pt x="4575353" y="57891"/>
                  <a:pt x="4743450" y="0"/>
                </a:cubicBezTo>
                <a:cubicBezTo>
                  <a:pt x="4911547" y="-57891"/>
                  <a:pt x="5442579" y="23174"/>
                  <a:pt x="5929312" y="0"/>
                </a:cubicBezTo>
                <a:cubicBezTo>
                  <a:pt x="5996855" y="164240"/>
                  <a:pt x="5886593" y="491219"/>
                  <a:pt x="5929312" y="646887"/>
                </a:cubicBezTo>
                <a:cubicBezTo>
                  <a:pt x="5972031" y="802555"/>
                  <a:pt x="5876659" y="1044889"/>
                  <a:pt x="5929312" y="1176158"/>
                </a:cubicBezTo>
                <a:cubicBezTo>
                  <a:pt x="5981965" y="1307427"/>
                  <a:pt x="5925340" y="1533029"/>
                  <a:pt x="5929312" y="1823045"/>
                </a:cubicBezTo>
                <a:cubicBezTo>
                  <a:pt x="5933284" y="2113061"/>
                  <a:pt x="5882956" y="2101192"/>
                  <a:pt x="5929312" y="2293508"/>
                </a:cubicBezTo>
                <a:cubicBezTo>
                  <a:pt x="5975668" y="2485824"/>
                  <a:pt x="5911594" y="2539203"/>
                  <a:pt x="5929312" y="2763971"/>
                </a:cubicBezTo>
                <a:cubicBezTo>
                  <a:pt x="5947030" y="2988739"/>
                  <a:pt x="5866797" y="3147949"/>
                  <a:pt x="5929312" y="3352050"/>
                </a:cubicBezTo>
                <a:cubicBezTo>
                  <a:pt x="5991827" y="3556151"/>
                  <a:pt x="5865668" y="3652821"/>
                  <a:pt x="5929312" y="3940129"/>
                </a:cubicBezTo>
                <a:cubicBezTo>
                  <a:pt x="5992956" y="4227437"/>
                  <a:pt x="5875717" y="4301841"/>
                  <a:pt x="5929312" y="4528208"/>
                </a:cubicBezTo>
                <a:cubicBezTo>
                  <a:pt x="5982907" y="4754575"/>
                  <a:pt x="5912000" y="5016977"/>
                  <a:pt x="5929312" y="5175094"/>
                </a:cubicBezTo>
                <a:cubicBezTo>
                  <a:pt x="5946624" y="5333211"/>
                  <a:pt x="5863504" y="5651801"/>
                  <a:pt x="5929312" y="5880789"/>
                </a:cubicBezTo>
                <a:cubicBezTo>
                  <a:pt x="5721394" y="5921480"/>
                  <a:pt x="5447804" y="5848109"/>
                  <a:pt x="5277088" y="5880789"/>
                </a:cubicBezTo>
                <a:cubicBezTo>
                  <a:pt x="5106372" y="5913469"/>
                  <a:pt x="4925677" y="5830985"/>
                  <a:pt x="4743450" y="5880789"/>
                </a:cubicBezTo>
                <a:cubicBezTo>
                  <a:pt x="4561223" y="5930593"/>
                  <a:pt x="4458013" y="5877159"/>
                  <a:pt x="4209812" y="5880789"/>
                </a:cubicBezTo>
                <a:cubicBezTo>
                  <a:pt x="3961611" y="5884419"/>
                  <a:pt x="3920486" y="5876127"/>
                  <a:pt x="3676173" y="5880789"/>
                </a:cubicBezTo>
                <a:cubicBezTo>
                  <a:pt x="3431860" y="5885451"/>
                  <a:pt x="3378741" y="5853598"/>
                  <a:pt x="3083242" y="5880789"/>
                </a:cubicBezTo>
                <a:cubicBezTo>
                  <a:pt x="2787743" y="5907980"/>
                  <a:pt x="2715478" y="5835369"/>
                  <a:pt x="2608897" y="5880789"/>
                </a:cubicBezTo>
                <a:cubicBezTo>
                  <a:pt x="2502317" y="5926209"/>
                  <a:pt x="2326998" y="5835514"/>
                  <a:pt x="2075259" y="5880789"/>
                </a:cubicBezTo>
                <a:cubicBezTo>
                  <a:pt x="1823520" y="5926064"/>
                  <a:pt x="1655809" y="5872340"/>
                  <a:pt x="1541621" y="5880789"/>
                </a:cubicBezTo>
                <a:cubicBezTo>
                  <a:pt x="1427433" y="5889238"/>
                  <a:pt x="974763" y="5798396"/>
                  <a:pt x="830104" y="5880789"/>
                </a:cubicBezTo>
                <a:cubicBezTo>
                  <a:pt x="685445" y="5963182"/>
                  <a:pt x="269371" y="5857496"/>
                  <a:pt x="0" y="5880789"/>
                </a:cubicBezTo>
                <a:cubicBezTo>
                  <a:pt x="-45204" y="5646552"/>
                  <a:pt x="65760" y="5389784"/>
                  <a:pt x="0" y="5175094"/>
                </a:cubicBezTo>
                <a:cubicBezTo>
                  <a:pt x="-65760" y="4960404"/>
                  <a:pt x="58175" y="4740864"/>
                  <a:pt x="0" y="4587015"/>
                </a:cubicBezTo>
                <a:cubicBezTo>
                  <a:pt x="-58175" y="4433166"/>
                  <a:pt x="62799" y="4213680"/>
                  <a:pt x="0" y="3998937"/>
                </a:cubicBezTo>
                <a:cubicBezTo>
                  <a:pt x="-62799" y="3784194"/>
                  <a:pt x="35109" y="3572709"/>
                  <a:pt x="0" y="3410858"/>
                </a:cubicBezTo>
                <a:cubicBezTo>
                  <a:pt x="-35109" y="3249007"/>
                  <a:pt x="34470" y="3052479"/>
                  <a:pt x="0" y="2940395"/>
                </a:cubicBezTo>
                <a:cubicBezTo>
                  <a:pt x="-34470" y="2828311"/>
                  <a:pt x="31685" y="2630082"/>
                  <a:pt x="0" y="2411123"/>
                </a:cubicBezTo>
                <a:cubicBezTo>
                  <a:pt x="-31685" y="2192164"/>
                  <a:pt x="31861" y="2154883"/>
                  <a:pt x="0" y="1940660"/>
                </a:cubicBezTo>
                <a:cubicBezTo>
                  <a:pt x="-31861" y="1726437"/>
                  <a:pt x="38520" y="1551035"/>
                  <a:pt x="0" y="1352581"/>
                </a:cubicBezTo>
                <a:cubicBezTo>
                  <a:pt x="-38520" y="1154127"/>
                  <a:pt x="39446" y="1117262"/>
                  <a:pt x="0" y="882118"/>
                </a:cubicBezTo>
                <a:cubicBezTo>
                  <a:pt x="-39446" y="646974"/>
                  <a:pt x="38068" y="212137"/>
                  <a:pt x="0" y="0"/>
                </a:cubicBezTo>
                <a:close/>
              </a:path>
            </a:pathLst>
          </a:cu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1280592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074" name="Picture 2" descr="Herencia en programación orientada a objet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093912"/>
            <a:ext cx="39243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5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" y="73265"/>
            <a:ext cx="1179530" cy="1179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2868736" y="429835"/>
            <a:ext cx="6857998" cy="984885"/>
          </a:xfrm>
          <a:custGeom>
            <a:avLst/>
            <a:gdLst>
              <a:gd name="connsiteX0" fmla="*/ 0 w 6857998"/>
              <a:gd name="connsiteY0" fmla="*/ 0 h 984885"/>
              <a:gd name="connsiteX1" fmla="*/ 822960 w 6857998"/>
              <a:gd name="connsiteY1" fmla="*/ 0 h 984885"/>
              <a:gd name="connsiteX2" fmla="*/ 1508760 w 6857998"/>
              <a:gd name="connsiteY2" fmla="*/ 0 h 984885"/>
              <a:gd name="connsiteX3" fmla="*/ 2125979 w 6857998"/>
              <a:gd name="connsiteY3" fmla="*/ 0 h 984885"/>
              <a:gd name="connsiteX4" fmla="*/ 2811779 w 6857998"/>
              <a:gd name="connsiteY4" fmla="*/ 0 h 984885"/>
              <a:gd name="connsiteX5" fmla="*/ 3428999 w 6857998"/>
              <a:gd name="connsiteY5" fmla="*/ 0 h 984885"/>
              <a:gd name="connsiteX6" fmla="*/ 3909059 w 6857998"/>
              <a:gd name="connsiteY6" fmla="*/ 0 h 984885"/>
              <a:gd name="connsiteX7" fmla="*/ 4732019 w 6857998"/>
              <a:gd name="connsiteY7" fmla="*/ 0 h 984885"/>
              <a:gd name="connsiteX8" fmla="*/ 5280658 w 6857998"/>
              <a:gd name="connsiteY8" fmla="*/ 0 h 984885"/>
              <a:gd name="connsiteX9" fmla="*/ 5829298 w 6857998"/>
              <a:gd name="connsiteY9" fmla="*/ 0 h 984885"/>
              <a:gd name="connsiteX10" fmla="*/ 6857998 w 6857998"/>
              <a:gd name="connsiteY10" fmla="*/ 0 h 984885"/>
              <a:gd name="connsiteX11" fmla="*/ 6857998 w 6857998"/>
              <a:gd name="connsiteY11" fmla="*/ 462896 h 984885"/>
              <a:gd name="connsiteX12" fmla="*/ 6857998 w 6857998"/>
              <a:gd name="connsiteY12" fmla="*/ 984885 h 984885"/>
              <a:gd name="connsiteX13" fmla="*/ 6240778 w 6857998"/>
              <a:gd name="connsiteY13" fmla="*/ 984885 h 984885"/>
              <a:gd name="connsiteX14" fmla="*/ 5692138 w 6857998"/>
              <a:gd name="connsiteY14" fmla="*/ 984885 h 984885"/>
              <a:gd name="connsiteX15" fmla="*/ 5006339 w 6857998"/>
              <a:gd name="connsiteY15" fmla="*/ 984885 h 984885"/>
              <a:gd name="connsiteX16" fmla="*/ 4389119 w 6857998"/>
              <a:gd name="connsiteY16" fmla="*/ 984885 h 984885"/>
              <a:gd name="connsiteX17" fmla="*/ 3909059 w 6857998"/>
              <a:gd name="connsiteY17" fmla="*/ 984885 h 984885"/>
              <a:gd name="connsiteX18" fmla="*/ 3223259 w 6857998"/>
              <a:gd name="connsiteY18" fmla="*/ 984885 h 984885"/>
              <a:gd name="connsiteX19" fmla="*/ 2468879 w 6857998"/>
              <a:gd name="connsiteY19" fmla="*/ 984885 h 984885"/>
              <a:gd name="connsiteX20" fmla="*/ 1920239 w 6857998"/>
              <a:gd name="connsiteY20" fmla="*/ 984885 h 984885"/>
              <a:gd name="connsiteX21" fmla="*/ 1234440 w 6857998"/>
              <a:gd name="connsiteY21" fmla="*/ 984885 h 984885"/>
              <a:gd name="connsiteX22" fmla="*/ 0 w 6857998"/>
              <a:gd name="connsiteY22" fmla="*/ 984885 h 984885"/>
              <a:gd name="connsiteX23" fmla="*/ 0 w 6857998"/>
              <a:gd name="connsiteY23" fmla="*/ 472745 h 984885"/>
              <a:gd name="connsiteX24" fmla="*/ 0 w 6857998"/>
              <a:gd name="connsiteY24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57998" h="984885" extrusionOk="0">
                <a:moveTo>
                  <a:pt x="0" y="0"/>
                </a:moveTo>
                <a:cubicBezTo>
                  <a:pt x="374180" y="5126"/>
                  <a:pt x="445478" y="34899"/>
                  <a:pt x="822960" y="0"/>
                </a:cubicBezTo>
                <a:cubicBezTo>
                  <a:pt x="1200442" y="-34899"/>
                  <a:pt x="1370798" y="-22277"/>
                  <a:pt x="1508760" y="0"/>
                </a:cubicBezTo>
                <a:cubicBezTo>
                  <a:pt x="1646722" y="22277"/>
                  <a:pt x="1949984" y="15252"/>
                  <a:pt x="2125979" y="0"/>
                </a:cubicBezTo>
                <a:cubicBezTo>
                  <a:pt x="2301974" y="-15252"/>
                  <a:pt x="2664379" y="16245"/>
                  <a:pt x="2811779" y="0"/>
                </a:cubicBezTo>
                <a:cubicBezTo>
                  <a:pt x="2959179" y="-16245"/>
                  <a:pt x="3299930" y="-2188"/>
                  <a:pt x="3428999" y="0"/>
                </a:cubicBezTo>
                <a:cubicBezTo>
                  <a:pt x="3558068" y="2188"/>
                  <a:pt x="3674611" y="-2410"/>
                  <a:pt x="3909059" y="0"/>
                </a:cubicBezTo>
                <a:cubicBezTo>
                  <a:pt x="4143507" y="2410"/>
                  <a:pt x="4400551" y="-19922"/>
                  <a:pt x="4732019" y="0"/>
                </a:cubicBezTo>
                <a:cubicBezTo>
                  <a:pt x="5063487" y="19922"/>
                  <a:pt x="5077920" y="-24469"/>
                  <a:pt x="5280658" y="0"/>
                </a:cubicBezTo>
                <a:cubicBezTo>
                  <a:pt x="5483396" y="24469"/>
                  <a:pt x="5607376" y="-4732"/>
                  <a:pt x="5829298" y="0"/>
                </a:cubicBezTo>
                <a:cubicBezTo>
                  <a:pt x="6051220" y="4732"/>
                  <a:pt x="6498362" y="38998"/>
                  <a:pt x="6857998" y="0"/>
                </a:cubicBezTo>
                <a:cubicBezTo>
                  <a:pt x="6847688" y="114650"/>
                  <a:pt x="6838847" y="255103"/>
                  <a:pt x="6857998" y="462896"/>
                </a:cubicBezTo>
                <a:cubicBezTo>
                  <a:pt x="6877149" y="670689"/>
                  <a:pt x="6874033" y="842730"/>
                  <a:pt x="6857998" y="984885"/>
                </a:cubicBezTo>
                <a:cubicBezTo>
                  <a:pt x="6661043" y="958647"/>
                  <a:pt x="6449434" y="995376"/>
                  <a:pt x="6240778" y="984885"/>
                </a:cubicBezTo>
                <a:cubicBezTo>
                  <a:pt x="6032122" y="974394"/>
                  <a:pt x="5876311" y="961589"/>
                  <a:pt x="5692138" y="984885"/>
                </a:cubicBezTo>
                <a:cubicBezTo>
                  <a:pt x="5507965" y="1008181"/>
                  <a:pt x="5343551" y="983964"/>
                  <a:pt x="5006339" y="984885"/>
                </a:cubicBezTo>
                <a:cubicBezTo>
                  <a:pt x="4669127" y="985806"/>
                  <a:pt x="4584576" y="969495"/>
                  <a:pt x="4389119" y="984885"/>
                </a:cubicBezTo>
                <a:cubicBezTo>
                  <a:pt x="4193662" y="1000275"/>
                  <a:pt x="4090337" y="973597"/>
                  <a:pt x="3909059" y="984885"/>
                </a:cubicBezTo>
                <a:cubicBezTo>
                  <a:pt x="3727781" y="996173"/>
                  <a:pt x="3417336" y="1011361"/>
                  <a:pt x="3223259" y="984885"/>
                </a:cubicBezTo>
                <a:cubicBezTo>
                  <a:pt x="3029182" y="958409"/>
                  <a:pt x="2726976" y="1018737"/>
                  <a:pt x="2468879" y="984885"/>
                </a:cubicBezTo>
                <a:cubicBezTo>
                  <a:pt x="2210782" y="951033"/>
                  <a:pt x="2076060" y="997386"/>
                  <a:pt x="1920239" y="984885"/>
                </a:cubicBezTo>
                <a:cubicBezTo>
                  <a:pt x="1764418" y="972384"/>
                  <a:pt x="1459197" y="996691"/>
                  <a:pt x="1234440" y="984885"/>
                </a:cubicBezTo>
                <a:cubicBezTo>
                  <a:pt x="1009683" y="973079"/>
                  <a:pt x="412502" y="985774"/>
                  <a:pt x="0" y="984885"/>
                </a:cubicBezTo>
                <a:cubicBezTo>
                  <a:pt x="-15697" y="826032"/>
                  <a:pt x="20357" y="585161"/>
                  <a:pt x="0" y="472745"/>
                </a:cubicBezTo>
                <a:cubicBezTo>
                  <a:pt x="-20357" y="360329"/>
                  <a:pt x="20455" y="16712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35071437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t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4000" b="0" i="0" u="none" strike="noStrike" baseline="0" dirty="0">
                <a:solidFill>
                  <a:schemeClr val="bg1"/>
                </a:solidFill>
                <a:latin typeface="Agency FB" panose="020B0503020202020204" pitchFamily="34" charset="0"/>
              </a:rPr>
              <a:t>Que es Polimorfismo </a:t>
            </a:r>
            <a:endParaRPr lang="es-GT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758613" y="6211669"/>
            <a:ext cx="433387" cy="646331"/>
          </a:xfrm>
          <a:custGeom>
            <a:avLst/>
            <a:gdLst>
              <a:gd name="connsiteX0" fmla="*/ 0 w 433387"/>
              <a:gd name="connsiteY0" fmla="*/ 0 h 646331"/>
              <a:gd name="connsiteX1" fmla="*/ 433387 w 433387"/>
              <a:gd name="connsiteY1" fmla="*/ 0 h 646331"/>
              <a:gd name="connsiteX2" fmla="*/ 433387 w 433387"/>
              <a:gd name="connsiteY2" fmla="*/ 646331 h 646331"/>
              <a:gd name="connsiteX3" fmla="*/ 0 w 433387"/>
              <a:gd name="connsiteY3" fmla="*/ 646331 h 646331"/>
              <a:gd name="connsiteX4" fmla="*/ 0 w 43338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646331" extrusionOk="0">
                <a:moveTo>
                  <a:pt x="0" y="0"/>
                </a:moveTo>
                <a:cubicBezTo>
                  <a:pt x="134308" y="-15102"/>
                  <a:pt x="299047" y="6709"/>
                  <a:pt x="433387" y="0"/>
                </a:cubicBezTo>
                <a:cubicBezTo>
                  <a:pt x="456518" y="320597"/>
                  <a:pt x="424978" y="379053"/>
                  <a:pt x="433387" y="646331"/>
                </a:cubicBezTo>
                <a:cubicBezTo>
                  <a:pt x="229027" y="638357"/>
                  <a:pt x="166024" y="635383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GT" sz="3600" dirty="0">
                <a:solidFill>
                  <a:schemeClr val="bg1"/>
                </a:solidFill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6C89FB1-D703-01B5-77FE-482143AF5F16}"/>
              </a:ext>
            </a:extLst>
          </p:cNvPr>
          <p:cNvSpPr/>
          <p:nvPr/>
        </p:nvSpPr>
        <p:spPr>
          <a:xfrm>
            <a:off x="2206892" y="1735925"/>
            <a:ext cx="8439149" cy="4629150"/>
          </a:xfrm>
          <a:custGeom>
            <a:avLst/>
            <a:gdLst>
              <a:gd name="connsiteX0" fmla="*/ 0 w 8439149"/>
              <a:gd name="connsiteY0" fmla="*/ 0 h 4629150"/>
              <a:gd name="connsiteX1" fmla="*/ 647001 w 8439149"/>
              <a:gd name="connsiteY1" fmla="*/ 0 h 4629150"/>
              <a:gd name="connsiteX2" fmla="*/ 1378394 w 8439149"/>
              <a:gd name="connsiteY2" fmla="*/ 0 h 4629150"/>
              <a:gd name="connsiteX3" fmla="*/ 2025396 w 8439149"/>
              <a:gd name="connsiteY3" fmla="*/ 0 h 4629150"/>
              <a:gd name="connsiteX4" fmla="*/ 2503614 w 8439149"/>
              <a:gd name="connsiteY4" fmla="*/ 0 h 4629150"/>
              <a:gd name="connsiteX5" fmla="*/ 3235007 w 8439149"/>
              <a:gd name="connsiteY5" fmla="*/ 0 h 4629150"/>
              <a:gd name="connsiteX6" fmla="*/ 3628834 w 8439149"/>
              <a:gd name="connsiteY6" fmla="*/ 0 h 4629150"/>
              <a:gd name="connsiteX7" fmla="*/ 4022661 w 8439149"/>
              <a:gd name="connsiteY7" fmla="*/ 0 h 4629150"/>
              <a:gd name="connsiteX8" fmla="*/ 4500879 w 8439149"/>
              <a:gd name="connsiteY8" fmla="*/ 0 h 4629150"/>
              <a:gd name="connsiteX9" fmla="*/ 5232272 w 8439149"/>
              <a:gd name="connsiteY9" fmla="*/ 0 h 4629150"/>
              <a:gd name="connsiteX10" fmla="*/ 5879274 w 8439149"/>
              <a:gd name="connsiteY10" fmla="*/ 0 h 4629150"/>
              <a:gd name="connsiteX11" fmla="*/ 6357492 w 8439149"/>
              <a:gd name="connsiteY11" fmla="*/ 0 h 4629150"/>
              <a:gd name="connsiteX12" fmla="*/ 6835711 w 8439149"/>
              <a:gd name="connsiteY12" fmla="*/ 0 h 4629150"/>
              <a:gd name="connsiteX13" fmla="*/ 7229538 w 8439149"/>
              <a:gd name="connsiteY13" fmla="*/ 0 h 4629150"/>
              <a:gd name="connsiteX14" fmla="*/ 7707756 w 8439149"/>
              <a:gd name="connsiteY14" fmla="*/ 0 h 4629150"/>
              <a:gd name="connsiteX15" fmla="*/ 8439149 w 8439149"/>
              <a:gd name="connsiteY15" fmla="*/ 0 h 4629150"/>
              <a:gd name="connsiteX16" fmla="*/ 8439149 w 8439149"/>
              <a:gd name="connsiteY16" fmla="*/ 486061 h 4629150"/>
              <a:gd name="connsiteX17" fmla="*/ 8439149 w 8439149"/>
              <a:gd name="connsiteY17" fmla="*/ 1064705 h 4629150"/>
              <a:gd name="connsiteX18" fmla="*/ 8439149 w 8439149"/>
              <a:gd name="connsiteY18" fmla="*/ 1689640 h 4629150"/>
              <a:gd name="connsiteX19" fmla="*/ 8439149 w 8439149"/>
              <a:gd name="connsiteY19" fmla="*/ 2221992 h 4629150"/>
              <a:gd name="connsiteX20" fmla="*/ 8439149 w 8439149"/>
              <a:gd name="connsiteY20" fmla="*/ 2846927 h 4629150"/>
              <a:gd name="connsiteX21" fmla="*/ 8439149 w 8439149"/>
              <a:gd name="connsiteY21" fmla="*/ 3332988 h 4629150"/>
              <a:gd name="connsiteX22" fmla="*/ 8439149 w 8439149"/>
              <a:gd name="connsiteY22" fmla="*/ 3911632 h 4629150"/>
              <a:gd name="connsiteX23" fmla="*/ 8439149 w 8439149"/>
              <a:gd name="connsiteY23" fmla="*/ 4629150 h 4629150"/>
              <a:gd name="connsiteX24" fmla="*/ 8045322 w 8439149"/>
              <a:gd name="connsiteY24" fmla="*/ 4629150 h 4629150"/>
              <a:gd name="connsiteX25" fmla="*/ 7651495 w 8439149"/>
              <a:gd name="connsiteY25" fmla="*/ 4629150 h 4629150"/>
              <a:gd name="connsiteX26" fmla="*/ 7173277 w 8439149"/>
              <a:gd name="connsiteY26" fmla="*/ 4629150 h 4629150"/>
              <a:gd name="connsiteX27" fmla="*/ 6695058 w 8439149"/>
              <a:gd name="connsiteY27" fmla="*/ 4629150 h 4629150"/>
              <a:gd name="connsiteX28" fmla="*/ 5963665 w 8439149"/>
              <a:gd name="connsiteY28" fmla="*/ 4629150 h 4629150"/>
              <a:gd name="connsiteX29" fmla="*/ 5485447 w 8439149"/>
              <a:gd name="connsiteY29" fmla="*/ 4629150 h 4629150"/>
              <a:gd name="connsiteX30" fmla="*/ 4754054 w 8439149"/>
              <a:gd name="connsiteY30" fmla="*/ 4629150 h 4629150"/>
              <a:gd name="connsiteX31" fmla="*/ 4360227 w 8439149"/>
              <a:gd name="connsiteY31" fmla="*/ 4629150 h 4629150"/>
              <a:gd name="connsiteX32" fmla="*/ 3713226 w 8439149"/>
              <a:gd name="connsiteY32" fmla="*/ 4629150 h 4629150"/>
              <a:gd name="connsiteX33" fmla="*/ 3235007 w 8439149"/>
              <a:gd name="connsiteY33" fmla="*/ 4629150 h 4629150"/>
              <a:gd name="connsiteX34" fmla="*/ 2588006 w 8439149"/>
              <a:gd name="connsiteY34" fmla="*/ 4629150 h 4629150"/>
              <a:gd name="connsiteX35" fmla="*/ 2194179 w 8439149"/>
              <a:gd name="connsiteY35" fmla="*/ 4629150 h 4629150"/>
              <a:gd name="connsiteX36" fmla="*/ 1631569 w 8439149"/>
              <a:gd name="connsiteY36" fmla="*/ 4629150 h 4629150"/>
              <a:gd name="connsiteX37" fmla="*/ 1068959 w 8439149"/>
              <a:gd name="connsiteY37" fmla="*/ 4629150 h 4629150"/>
              <a:gd name="connsiteX38" fmla="*/ 0 w 8439149"/>
              <a:gd name="connsiteY38" fmla="*/ 4629150 h 4629150"/>
              <a:gd name="connsiteX39" fmla="*/ 0 w 8439149"/>
              <a:gd name="connsiteY39" fmla="*/ 3957923 h 4629150"/>
              <a:gd name="connsiteX40" fmla="*/ 0 w 8439149"/>
              <a:gd name="connsiteY40" fmla="*/ 3471863 h 4629150"/>
              <a:gd name="connsiteX41" fmla="*/ 0 w 8439149"/>
              <a:gd name="connsiteY41" fmla="*/ 2846927 h 4629150"/>
              <a:gd name="connsiteX42" fmla="*/ 0 w 8439149"/>
              <a:gd name="connsiteY42" fmla="*/ 2314575 h 4629150"/>
              <a:gd name="connsiteX43" fmla="*/ 0 w 8439149"/>
              <a:gd name="connsiteY43" fmla="*/ 1874806 h 4629150"/>
              <a:gd name="connsiteX44" fmla="*/ 0 w 8439149"/>
              <a:gd name="connsiteY44" fmla="*/ 1296162 h 4629150"/>
              <a:gd name="connsiteX45" fmla="*/ 0 w 8439149"/>
              <a:gd name="connsiteY45" fmla="*/ 624935 h 4629150"/>
              <a:gd name="connsiteX46" fmla="*/ 0 w 8439149"/>
              <a:gd name="connsiteY46" fmla="*/ 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439149" h="4629150" extrusionOk="0">
                <a:moveTo>
                  <a:pt x="0" y="0"/>
                </a:moveTo>
                <a:cubicBezTo>
                  <a:pt x="285052" y="-48037"/>
                  <a:pt x="337124" y="75834"/>
                  <a:pt x="647001" y="0"/>
                </a:cubicBezTo>
                <a:cubicBezTo>
                  <a:pt x="956878" y="-75834"/>
                  <a:pt x="1174849" y="75497"/>
                  <a:pt x="1378394" y="0"/>
                </a:cubicBezTo>
                <a:cubicBezTo>
                  <a:pt x="1581939" y="-75497"/>
                  <a:pt x="1740889" y="16537"/>
                  <a:pt x="2025396" y="0"/>
                </a:cubicBezTo>
                <a:cubicBezTo>
                  <a:pt x="2309903" y="-16537"/>
                  <a:pt x="2406608" y="21881"/>
                  <a:pt x="2503614" y="0"/>
                </a:cubicBezTo>
                <a:cubicBezTo>
                  <a:pt x="2600620" y="-21881"/>
                  <a:pt x="2909658" y="83300"/>
                  <a:pt x="3235007" y="0"/>
                </a:cubicBezTo>
                <a:cubicBezTo>
                  <a:pt x="3560356" y="-83300"/>
                  <a:pt x="3533813" y="39194"/>
                  <a:pt x="3628834" y="0"/>
                </a:cubicBezTo>
                <a:cubicBezTo>
                  <a:pt x="3723855" y="-39194"/>
                  <a:pt x="3901723" y="1120"/>
                  <a:pt x="4022661" y="0"/>
                </a:cubicBezTo>
                <a:cubicBezTo>
                  <a:pt x="4143599" y="-1120"/>
                  <a:pt x="4338154" y="40178"/>
                  <a:pt x="4500879" y="0"/>
                </a:cubicBezTo>
                <a:cubicBezTo>
                  <a:pt x="4663604" y="-40178"/>
                  <a:pt x="4942317" y="45264"/>
                  <a:pt x="5232272" y="0"/>
                </a:cubicBezTo>
                <a:cubicBezTo>
                  <a:pt x="5522227" y="-45264"/>
                  <a:pt x="5562828" y="35615"/>
                  <a:pt x="5879274" y="0"/>
                </a:cubicBezTo>
                <a:cubicBezTo>
                  <a:pt x="6195720" y="-35615"/>
                  <a:pt x="6152990" y="28708"/>
                  <a:pt x="6357492" y="0"/>
                </a:cubicBezTo>
                <a:cubicBezTo>
                  <a:pt x="6561994" y="-28708"/>
                  <a:pt x="6671032" y="29654"/>
                  <a:pt x="6835711" y="0"/>
                </a:cubicBezTo>
                <a:cubicBezTo>
                  <a:pt x="7000390" y="-29654"/>
                  <a:pt x="7112956" y="18889"/>
                  <a:pt x="7229538" y="0"/>
                </a:cubicBezTo>
                <a:cubicBezTo>
                  <a:pt x="7346120" y="-18889"/>
                  <a:pt x="7586812" y="46004"/>
                  <a:pt x="7707756" y="0"/>
                </a:cubicBezTo>
                <a:cubicBezTo>
                  <a:pt x="7828700" y="-46004"/>
                  <a:pt x="8277506" y="79189"/>
                  <a:pt x="8439149" y="0"/>
                </a:cubicBezTo>
                <a:cubicBezTo>
                  <a:pt x="8465718" y="225171"/>
                  <a:pt x="8398522" y="253349"/>
                  <a:pt x="8439149" y="486061"/>
                </a:cubicBezTo>
                <a:cubicBezTo>
                  <a:pt x="8479776" y="718773"/>
                  <a:pt x="8425072" y="821242"/>
                  <a:pt x="8439149" y="1064705"/>
                </a:cubicBezTo>
                <a:cubicBezTo>
                  <a:pt x="8453226" y="1308168"/>
                  <a:pt x="8370930" y="1453596"/>
                  <a:pt x="8439149" y="1689640"/>
                </a:cubicBezTo>
                <a:cubicBezTo>
                  <a:pt x="8507368" y="1925685"/>
                  <a:pt x="8401276" y="2014042"/>
                  <a:pt x="8439149" y="2221992"/>
                </a:cubicBezTo>
                <a:cubicBezTo>
                  <a:pt x="8477022" y="2429942"/>
                  <a:pt x="8391457" y="2545684"/>
                  <a:pt x="8439149" y="2846927"/>
                </a:cubicBezTo>
                <a:cubicBezTo>
                  <a:pt x="8486841" y="3148171"/>
                  <a:pt x="8400058" y="3198154"/>
                  <a:pt x="8439149" y="3332988"/>
                </a:cubicBezTo>
                <a:cubicBezTo>
                  <a:pt x="8478240" y="3467822"/>
                  <a:pt x="8433599" y="3768649"/>
                  <a:pt x="8439149" y="3911632"/>
                </a:cubicBezTo>
                <a:cubicBezTo>
                  <a:pt x="8444699" y="4054615"/>
                  <a:pt x="8435316" y="4320710"/>
                  <a:pt x="8439149" y="4629150"/>
                </a:cubicBezTo>
                <a:cubicBezTo>
                  <a:pt x="8312698" y="4648197"/>
                  <a:pt x="8189102" y="4585004"/>
                  <a:pt x="8045322" y="4629150"/>
                </a:cubicBezTo>
                <a:cubicBezTo>
                  <a:pt x="7901542" y="4673296"/>
                  <a:pt x="7738452" y="4620230"/>
                  <a:pt x="7651495" y="4629150"/>
                </a:cubicBezTo>
                <a:cubicBezTo>
                  <a:pt x="7564538" y="4638070"/>
                  <a:pt x="7303874" y="4573248"/>
                  <a:pt x="7173277" y="4629150"/>
                </a:cubicBezTo>
                <a:cubicBezTo>
                  <a:pt x="7042680" y="4685052"/>
                  <a:pt x="6875116" y="4579847"/>
                  <a:pt x="6695058" y="4629150"/>
                </a:cubicBezTo>
                <a:cubicBezTo>
                  <a:pt x="6515000" y="4678453"/>
                  <a:pt x="6302608" y="4549666"/>
                  <a:pt x="5963665" y="4629150"/>
                </a:cubicBezTo>
                <a:cubicBezTo>
                  <a:pt x="5624722" y="4708634"/>
                  <a:pt x="5639727" y="4612790"/>
                  <a:pt x="5485447" y="4629150"/>
                </a:cubicBezTo>
                <a:cubicBezTo>
                  <a:pt x="5331167" y="4645510"/>
                  <a:pt x="4932264" y="4583417"/>
                  <a:pt x="4754054" y="4629150"/>
                </a:cubicBezTo>
                <a:cubicBezTo>
                  <a:pt x="4575844" y="4674883"/>
                  <a:pt x="4544418" y="4622332"/>
                  <a:pt x="4360227" y="4629150"/>
                </a:cubicBezTo>
                <a:cubicBezTo>
                  <a:pt x="4176036" y="4635968"/>
                  <a:pt x="3941733" y="4617323"/>
                  <a:pt x="3713226" y="4629150"/>
                </a:cubicBezTo>
                <a:cubicBezTo>
                  <a:pt x="3484719" y="4640977"/>
                  <a:pt x="3340274" y="4621899"/>
                  <a:pt x="3235007" y="4629150"/>
                </a:cubicBezTo>
                <a:cubicBezTo>
                  <a:pt x="3129740" y="4636401"/>
                  <a:pt x="2828994" y="4604577"/>
                  <a:pt x="2588006" y="4629150"/>
                </a:cubicBezTo>
                <a:cubicBezTo>
                  <a:pt x="2347018" y="4653723"/>
                  <a:pt x="2322426" y="4610869"/>
                  <a:pt x="2194179" y="4629150"/>
                </a:cubicBezTo>
                <a:cubicBezTo>
                  <a:pt x="2065932" y="4647431"/>
                  <a:pt x="1797534" y="4569069"/>
                  <a:pt x="1631569" y="4629150"/>
                </a:cubicBezTo>
                <a:cubicBezTo>
                  <a:pt x="1465604" y="4689231"/>
                  <a:pt x="1256529" y="4590447"/>
                  <a:pt x="1068959" y="4629150"/>
                </a:cubicBezTo>
                <a:cubicBezTo>
                  <a:pt x="881389" y="4667853"/>
                  <a:pt x="530055" y="4542197"/>
                  <a:pt x="0" y="4629150"/>
                </a:cubicBezTo>
                <a:cubicBezTo>
                  <a:pt x="-60717" y="4405846"/>
                  <a:pt x="10736" y="4222710"/>
                  <a:pt x="0" y="3957923"/>
                </a:cubicBezTo>
                <a:cubicBezTo>
                  <a:pt x="-10736" y="3693136"/>
                  <a:pt x="57796" y="3594604"/>
                  <a:pt x="0" y="3471863"/>
                </a:cubicBezTo>
                <a:cubicBezTo>
                  <a:pt x="-57796" y="3349122"/>
                  <a:pt x="74017" y="3102886"/>
                  <a:pt x="0" y="2846927"/>
                </a:cubicBezTo>
                <a:cubicBezTo>
                  <a:pt x="-74017" y="2590968"/>
                  <a:pt x="62558" y="2567282"/>
                  <a:pt x="0" y="2314575"/>
                </a:cubicBezTo>
                <a:cubicBezTo>
                  <a:pt x="-62558" y="2061868"/>
                  <a:pt x="20892" y="2055300"/>
                  <a:pt x="0" y="1874806"/>
                </a:cubicBezTo>
                <a:cubicBezTo>
                  <a:pt x="-20892" y="1694312"/>
                  <a:pt x="23277" y="1462061"/>
                  <a:pt x="0" y="1296162"/>
                </a:cubicBezTo>
                <a:cubicBezTo>
                  <a:pt x="-23277" y="1130263"/>
                  <a:pt x="57765" y="817311"/>
                  <a:pt x="0" y="624935"/>
                </a:cubicBezTo>
                <a:cubicBezTo>
                  <a:pt x="-57765" y="432559"/>
                  <a:pt x="27117" y="273144"/>
                  <a:pt x="0" y="0"/>
                </a:cubicBezTo>
                <a:close/>
              </a:path>
            </a:pathLst>
          </a:cu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1280592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4098" name="Picture 2" descr="Polimorfismo en Programación Orientada a Objet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466" y="2812249"/>
            <a:ext cx="6858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2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9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6" y="137867"/>
            <a:ext cx="1179530" cy="1179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3009939" y="332512"/>
            <a:ext cx="6857998" cy="984885"/>
          </a:xfrm>
          <a:custGeom>
            <a:avLst/>
            <a:gdLst>
              <a:gd name="connsiteX0" fmla="*/ 0 w 6857998"/>
              <a:gd name="connsiteY0" fmla="*/ 0 h 984885"/>
              <a:gd name="connsiteX1" fmla="*/ 822960 w 6857998"/>
              <a:gd name="connsiteY1" fmla="*/ 0 h 984885"/>
              <a:gd name="connsiteX2" fmla="*/ 1508760 w 6857998"/>
              <a:gd name="connsiteY2" fmla="*/ 0 h 984885"/>
              <a:gd name="connsiteX3" fmla="*/ 2125979 w 6857998"/>
              <a:gd name="connsiteY3" fmla="*/ 0 h 984885"/>
              <a:gd name="connsiteX4" fmla="*/ 2811779 w 6857998"/>
              <a:gd name="connsiteY4" fmla="*/ 0 h 984885"/>
              <a:gd name="connsiteX5" fmla="*/ 3428999 w 6857998"/>
              <a:gd name="connsiteY5" fmla="*/ 0 h 984885"/>
              <a:gd name="connsiteX6" fmla="*/ 3909059 w 6857998"/>
              <a:gd name="connsiteY6" fmla="*/ 0 h 984885"/>
              <a:gd name="connsiteX7" fmla="*/ 4732019 w 6857998"/>
              <a:gd name="connsiteY7" fmla="*/ 0 h 984885"/>
              <a:gd name="connsiteX8" fmla="*/ 5280658 w 6857998"/>
              <a:gd name="connsiteY8" fmla="*/ 0 h 984885"/>
              <a:gd name="connsiteX9" fmla="*/ 5829298 w 6857998"/>
              <a:gd name="connsiteY9" fmla="*/ 0 h 984885"/>
              <a:gd name="connsiteX10" fmla="*/ 6857998 w 6857998"/>
              <a:gd name="connsiteY10" fmla="*/ 0 h 984885"/>
              <a:gd name="connsiteX11" fmla="*/ 6857998 w 6857998"/>
              <a:gd name="connsiteY11" fmla="*/ 462896 h 984885"/>
              <a:gd name="connsiteX12" fmla="*/ 6857998 w 6857998"/>
              <a:gd name="connsiteY12" fmla="*/ 984885 h 984885"/>
              <a:gd name="connsiteX13" fmla="*/ 6240778 w 6857998"/>
              <a:gd name="connsiteY13" fmla="*/ 984885 h 984885"/>
              <a:gd name="connsiteX14" fmla="*/ 5692138 w 6857998"/>
              <a:gd name="connsiteY14" fmla="*/ 984885 h 984885"/>
              <a:gd name="connsiteX15" fmla="*/ 5006339 w 6857998"/>
              <a:gd name="connsiteY15" fmla="*/ 984885 h 984885"/>
              <a:gd name="connsiteX16" fmla="*/ 4389119 w 6857998"/>
              <a:gd name="connsiteY16" fmla="*/ 984885 h 984885"/>
              <a:gd name="connsiteX17" fmla="*/ 3909059 w 6857998"/>
              <a:gd name="connsiteY17" fmla="*/ 984885 h 984885"/>
              <a:gd name="connsiteX18" fmla="*/ 3223259 w 6857998"/>
              <a:gd name="connsiteY18" fmla="*/ 984885 h 984885"/>
              <a:gd name="connsiteX19" fmla="*/ 2468879 w 6857998"/>
              <a:gd name="connsiteY19" fmla="*/ 984885 h 984885"/>
              <a:gd name="connsiteX20" fmla="*/ 1920239 w 6857998"/>
              <a:gd name="connsiteY20" fmla="*/ 984885 h 984885"/>
              <a:gd name="connsiteX21" fmla="*/ 1234440 w 6857998"/>
              <a:gd name="connsiteY21" fmla="*/ 984885 h 984885"/>
              <a:gd name="connsiteX22" fmla="*/ 0 w 6857998"/>
              <a:gd name="connsiteY22" fmla="*/ 984885 h 984885"/>
              <a:gd name="connsiteX23" fmla="*/ 0 w 6857998"/>
              <a:gd name="connsiteY23" fmla="*/ 472745 h 984885"/>
              <a:gd name="connsiteX24" fmla="*/ 0 w 6857998"/>
              <a:gd name="connsiteY24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57998" h="984885" extrusionOk="0">
                <a:moveTo>
                  <a:pt x="0" y="0"/>
                </a:moveTo>
                <a:cubicBezTo>
                  <a:pt x="374180" y="5126"/>
                  <a:pt x="445478" y="34899"/>
                  <a:pt x="822960" y="0"/>
                </a:cubicBezTo>
                <a:cubicBezTo>
                  <a:pt x="1200442" y="-34899"/>
                  <a:pt x="1370798" y="-22277"/>
                  <a:pt x="1508760" y="0"/>
                </a:cubicBezTo>
                <a:cubicBezTo>
                  <a:pt x="1646722" y="22277"/>
                  <a:pt x="1949984" y="15252"/>
                  <a:pt x="2125979" y="0"/>
                </a:cubicBezTo>
                <a:cubicBezTo>
                  <a:pt x="2301974" y="-15252"/>
                  <a:pt x="2664379" y="16245"/>
                  <a:pt x="2811779" y="0"/>
                </a:cubicBezTo>
                <a:cubicBezTo>
                  <a:pt x="2959179" y="-16245"/>
                  <a:pt x="3299930" y="-2188"/>
                  <a:pt x="3428999" y="0"/>
                </a:cubicBezTo>
                <a:cubicBezTo>
                  <a:pt x="3558068" y="2188"/>
                  <a:pt x="3674611" y="-2410"/>
                  <a:pt x="3909059" y="0"/>
                </a:cubicBezTo>
                <a:cubicBezTo>
                  <a:pt x="4143507" y="2410"/>
                  <a:pt x="4400551" y="-19922"/>
                  <a:pt x="4732019" y="0"/>
                </a:cubicBezTo>
                <a:cubicBezTo>
                  <a:pt x="5063487" y="19922"/>
                  <a:pt x="5077920" y="-24469"/>
                  <a:pt x="5280658" y="0"/>
                </a:cubicBezTo>
                <a:cubicBezTo>
                  <a:pt x="5483396" y="24469"/>
                  <a:pt x="5607376" y="-4732"/>
                  <a:pt x="5829298" y="0"/>
                </a:cubicBezTo>
                <a:cubicBezTo>
                  <a:pt x="6051220" y="4732"/>
                  <a:pt x="6498362" y="38998"/>
                  <a:pt x="6857998" y="0"/>
                </a:cubicBezTo>
                <a:cubicBezTo>
                  <a:pt x="6847688" y="114650"/>
                  <a:pt x="6838847" y="255103"/>
                  <a:pt x="6857998" y="462896"/>
                </a:cubicBezTo>
                <a:cubicBezTo>
                  <a:pt x="6877149" y="670689"/>
                  <a:pt x="6874033" y="842730"/>
                  <a:pt x="6857998" y="984885"/>
                </a:cubicBezTo>
                <a:cubicBezTo>
                  <a:pt x="6661043" y="958647"/>
                  <a:pt x="6449434" y="995376"/>
                  <a:pt x="6240778" y="984885"/>
                </a:cubicBezTo>
                <a:cubicBezTo>
                  <a:pt x="6032122" y="974394"/>
                  <a:pt x="5876311" y="961589"/>
                  <a:pt x="5692138" y="984885"/>
                </a:cubicBezTo>
                <a:cubicBezTo>
                  <a:pt x="5507965" y="1008181"/>
                  <a:pt x="5343551" y="983964"/>
                  <a:pt x="5006339" y="984885"/>
                </a:cubicBezTo>
                <a:cubicBezTo>
                  <a:pt x="4669127" y="985806"/>
                  <a:pt x="4584576" y="969495"/>
                  <a:pt x="4389119" y="984885"/>
                </a:cubicBezTo>
                <a:cubicBezTo>
                  <a:pt x="4193662" y="1000275"/>
                  <a:pt x="4090337" y="973597"/>
                  <a:pt x="3909059" y="984885"/>
                </a:cubicBezTo>
                <a:cubicBezTo>
                  <a:pt x="3727781" y="996173"/>
                  <a:pt x="3417336" y="1011361"/>
                  <a:pt x="3223259" y="984885"/>
                </a:cubicBezTo>
                <a:cubicBezTo>
                  <a:pt x="3029182" y="958409"/>
                  <a:pt x="2726976" y="1018737"/>
                  <a:pt x="2468879" y="984885"/>
                </a:cubicBezTo>
                <a:cubicBezTo>
                  <a:pt x="2210782" y="951033"/>
                  <a:pt x="2076060" y="997386"/>
                  <a:pt x="1920239" y="984885"/>
                </a:cubicBezTo>
                <a:cubicBezTo>
                  <a:pt x="1764418" y="972384"/>
                  <a:pt x="1459197" y="996691"/>
                  <a:pt x="1234440" y="984885"/>
                </a:cubicBezTo>
                <a:cubicBezTo>
                  <a:pt x="1009683" y="973079"/>
                  <a:pt x="412502" y="985774"/>
                  <a:pt x="0" y="984885"/>
                </a:cubicBezTo>
                <a:cubicBezTo>
                  <a:pt x="-15697" y="826032"/>
                  <a:pt x="20357" y="585161"/>
                  <a:pt x="0" y="472745"/>
                </a:cubicBezTo>
                <a:cubicBezTo>
                  <a:pt x="-20357" y="360329"/>
                  <a:pt x="20455" y="16712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35071437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t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4000" b="0" i="0" u="none" strike="noStrike" baseline="0" dirty="0">
                <a:solidFill>
                  <a:schemeClr val="bg1"/>
                </a:solidFill>
                <a:latin typeface="Agency FB" panose="020B0503020202020204" pitchFamily="34" charset="0"/>
              </a:rPr>
              <a:t>Que es Encapsulación</a:t>
            </a:r>
            <a:endParaRPr lang="es-GT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758613" y="6211669"/>
            <a:ext cx="433387" cy="646331"/>
          </a:xfrm>
          <a:custGeom>
            <a:avLst/>
            <a:gdLst>
              <a:gd name="connsiteX0" fmla="*/ 0 w 433387"/>
              <a:gd name="connsiteY0" fmla="*/ 0 h 646331"/>
              <a:gd name="connsiteX1" fmla="*/ 433387 w 433387"/>
              <a:gd name="connsiteY1" fmla="*/ 0 h 646331"/>
              <a:gd name="connsiteX2" fmla="*/ 433387 w 433387"/>
              <a:gd name="connsiteY2" fmla="*/ 646331 h 646331"/>
              <a:gd name="connsiteX3" fmla="*/ 0 w 433387"/>
              <a:gd name="connsiteY3" fmla="*/ 646331 h 646331"/>
              <a:gd name="connsiteX4" fmla="*/ 0 w 43338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646331" extrusionOk="0">
                <a:moveTo>
                  <a:pt x="0" y="0"/>
                </a:moveTo>
                <a:cubicBezTo>
                  <a:pt x="134308" y="-15102"/>
                  <a:pt x="299047" y="6709"/>
                  <a:pt x="433387" y="0"/>
                </a:cubicBezTo>
                <a:cubicBezTo>
                  <a:pt x="456518" y="320597"/>
                  <a:pt x="424978" y="379053"/>
                  <a:pt x="433387" y="646331"/>
                </a:cubicBezTo>
                <a:cubicBezTo>
                  <a:pt x="229027" y="638357"/>
                  <a:pt x="166024" y="635383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GT" sz="3600" dirty="0">
                <a:solidFill>
                  <a:schemeClr val="bg1"/>
                </a:solidFill>
                <a:latin typeface="Bell MT" panose="02020503060305020303" pitchFamily="18" charset="0"/>
              </a:rPr>
              <a:t>5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34B63BD-3B3E-8EE7-2496-9A9E28188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73" y="1481485"/>
            <a:ext cx="7465339" cy="4931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D2E202E-3E0B-F839-FD55-DF2DB0979A3F}"/>
              </a:ext>
            </a:extLst>
          </p:cNvPr>
          <p:cNvSpPr/>
          <p:nvPr/>
        </p:nvSpPr>
        <p:spPr>
          <a:xfrm>
            <a:off x="2801519" y="1481485"/>
            <a:ext cx="7465339" cy="4931233"/>
          </a:xfrm>
          <a:custGeom>
            <a:avLst/>
            <a:gdLst>
              <a:gd name="connsiteX0" fmla="*/ 0 w 7465339"/>
              <a:gd name="connsiteY0" fmla="*/ 0 h 4931233"/>
              <a:gd name="connsiteX1" fmla="*/ 648910 w 7465339"/>
              <a:gd name="connsiteY1" fmla="*/ 0 h 4931233"/>
              <a:gd name="connsiteX2" fmla="*/ 1372474 w 7465339"/>
              <a:gd name="connsiteY2" fmla="*/ 0 h 4931233"/>
              <a:gd name="connsiteX3" fmla="*/ 2021384 w 7465339"/>
              <a:gd name="connsiteY3" fmla="*/ 0 h 4931233"/>
              <a:gd name="connsiteX4" fmla="*/ 2520988 w 7465339"/>
              <a:gd name="connsiteY4" fmla="*/ 0 h 4931233"/>
              <a:gd name="connsiteX5" fmla="*/ 3244551 w 7465339"/>
              <a:gd name="connsiteY5" fmla="*/ 0 h 4931233"/>
              <a:gd name="connsiteX6" fmla="*/ 3669501 w 7465339"/>
              <a:gd name="connsiteY6" fmla="*/ 0 h 4931233"/>
              <a:gd name="connsiteX7" fmla="*/ 4094451 w 7465339"/>
              <a:gd name="connsiteY7" fmla="*/ 0 h 4931233"/>
              <a:gd name="connsiteX8" fmla="*/ 4594055 w 7465339"/>
              <a:gd name="connsiteY8" fmla="*/ 0 h 4931233"/>
              <a:gd name="connsiteX9" fmla="*/ 5317618 w 7465339"/>
              <a:gd name="connsiteY9" fmla="*/ 0 h 4931233"/>
              <a:gd name="connsiteX10" fmla="*/ 5966529 w 7465339"/>
              <a:gd name="connsiteY10" fmla="*/ 0 h 4931233"/>
              <a:gd name="connsiteX11" fmla="*/ 6466132 w 7465339"/>
              <a:gd name="connsiteY11" fmla="*/ 0 h 4931233"/>
              <a:gd name="connsiteX12" fmla="*/ 6965736 w 7465339"/>
              <a:gd name="connsiteY12" fmla="*/ 0 h 4931233"/>
              <a:gd name="connsiteX13" fmla="*/ 7465339 w 7465339"/>
              <a:gd name="connsiteY13" fmla="*/ 0 h 4931233"/>
              <a:gd name="connsiteX14" fmla="*/ 7465339 w 7465339"/>
              <a:gd name="connsiteY14" fmla="*/ 498602 h 4931233"/>
              <a:gd name="connsiteX15" fmla="*/ 7465339 w 7465339"/>
              <a:gd name="connsiteY15" fmla="*/ 1046517 h 4931233"/>
              <a:gd name="connsiteX16" fmla="*/ 7465339 w 7465339"/>
              <a:gd name="connsiteY16" fmla="*/ 1594432 h 4931233"/>
              <a:gd name="connsiteX17" fmla="*/ 7465339 w 7465339"/>
              <a:gd name="connsiteY17" fmla="*/ 2142347 h 4931233"/>
              <a:gd name="connsiteX18" fmla="*/ 7465339 w 7465339"/>
              <a:gd name="connsiteY18" fmla="*/ 2739574 h 4931233"/>
              <a:gd name="connsiteX19" fmla="*/ 7465339 w 7465339"/>
              <a:gd name="connsiteY19" fmla="*/ 3238176 h 4931233"/>
              <a:gd name="connsiteX20" fmla="*/ 7465339 w 7465339"/>
              <a:gd name="connsiteY20" fmla="*/ 3835403 h 4931233"/>
              <a:gd name="connsiteX21" fmla="*/ 7465339 w 7465339"/>
              <a:gd name="connsiteY21" fmla="*/ 4284694 h 4931233"/>
              <a:gd name="connsiteX22" fmla="*/ 7465339 w 7465339"/>
              <a:gd name="connsiteY22" fmla="*/ 4931233 h 4931233"/>
              <a:gd name="connsiteX23" fmla="*/ 7115042 w 7465339"/>
              <a:gd name="connsiteY23" fmla="*/ 4931233 h 4931233"/>
              <a:gd name="connsiteX24" fmla="*/ 6540785 w 7465339"/>
              <a:gd name="connsiteY24" fmla="*/ 4931233 h 4931233"/>
              <a:gd name="connsiteX25" fmla="*/ 6115835 w 7465339"/>
              <a:gd name="connsiteY25" fmla="*/ 4931233 h 4931233"/>
              <a:gd name="connsiteX26" fmla="*/ 5616232 w 7465339"/>
              <a:gd name="connsiteY26" fmla="*/ 4931233 h 4931233"/>
              <a:gd name="connsiteX27" fmla="*/ 5116628 w 7465339"/>
              <a:gd name="connsiteY27" fmla="*/ 4931233 h 4931233"/>
              <a:gd name="connsiteX28" fmla="*/ 4393065 w 7465339"/>
              <a:gd name="connsiteY28" fmla="*/ 4931233 h 4931233"/>
              <a:gd name="connsiteX29" fmla="*/ 3893461 w 7465339"/>
              <a:gd name="connsiteY29" fmla="*/ 4931233 h 4931233"/>
              <a:gd name="connsiteX30" fmla="*/ 3169898 w 7465339"/>
              <a:gd name="connsiteY30" fmla="*/ 4931233 h 4931233"/>
              <a:gd name="connsiteX31" fmla="*/ 2744948 w 7465339"/>
              <a:gd name="connsiteY31" fmla="*/ 4931233 h 4931233"/>
              <a:gd name="connsiteX32" fmla="*/ 2096037 w 7465339"/>
              <a:gd name="connsiteY32" fmla="*/ 4931233 h 4931233"/>
              <a:gd name="connsiteX33" fmla="*/ 1596434 w 7465339"/>
              <a:gd name="connsiteY33" fmla="*/ 4931233 h 4931233"/>
              <a:gd name="connsiteX34" fmla="*/ 947524 w 7465339"/>
              <a:gd name="connsiteY34" fmla="*/ 4931233 h 4931233"/>
              <a:gd name="connsiteX35" fmla="*/ 522574 w 7465339"/>
              <a:gd name="connsiteY35" fmla="*/ 4931233 h 4931233"/>
              <a:gd name="connsiteX36" fmla="*/ 0 w 7465339"/>
              <a:gd name="connsiteY36" fmla="*/ 4931233 h 4931233"/>
              <a:gd name="connsiteX37" fmla="*/ 0 w 7465339"/>
              <a:gd name="connsiteY37" fmla="*/ 4383318 h 4931233"/>
              <a:gd name="connsiteX38" fmla="*/ 0 w 7465339"/>
              <a:gd name="connsiteY38" fmla="*/ 3934028 h 4931233"/>
              <a:gd name="connsiteX39" fmla="*/ 0 w 7465339"/>
              <a:gd name="connsiteY39" fmla="*/ 3336801 h 4931233"/>
              <a:gd name="connsiteX40" fmla="*/ 0 w 7465339"/>
              <a:gd name="connsiteY40" fmla="*/ 2887511 h 4931233"/>
              <a:gd name="connsiteX41" fmla="*/ 0 w 7465339"/>
              <a:gd name="connsiteY41" fmla="*/ 2290284 h 4931233"/>
              <a:gd name="connsiteX42" fmla="*/ 0 w 7465339"/>
              <a:gd name="connsiteY42" fmla="*/ 1791681 h 4931233"/>
              <a:gd name="connsiteX43" fmla="*/ 0 w 7465339"/>
              <a:gd name="connsiteY43" fmla="*/ 1391704 h 4931233"/>
              <a:gd name="connsiteX44" fmla="*/ 0 w 7465339"/>
              <a:gd name="connsiteY44" fmla="*/ 843789 h 4931233"/>
              <a:gd name="connsiteX45" fmla="*/ 0 w 7465339"/>
              <a:gd name="connsiteY45" fmla="*/ 0 h 493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465339" h="4931233" extrusionOk="0">
                <a:moveTo>
                  <a:pt x="0" y="0"/>
                </a:moveTo>
                <a:cubicBezTo>
                  <a:pt x="142834" y="-60039"/>
                  <a:pt x="458698" y="33213"/>
                  <a:pt x="648910" y="0"/>
                </a:cubicBezTo>
                <a:cubicBezTo>
                  <a:pt x="839122" y="-33213"/>
                  <a:pt x="1222034" y="59279"/>
                  <a:pt x="1372474" y="0"/>
                </a:cubicBezTo>
                <a:cubicBezTo>
                  <a:pt x="1522914" y="-59279"/>
                  <a:pt x="1853404" y="1719"/>
                  <a:pt x="2021384" y="0"/>
                </a:cubicBezTo>
                <a:cubicBezTo>
                  <a:pt x="2189364" y="-1719"/>
                  <a:pt x="2329247" y="20644"/>
                  <a:pt x="2520988" y="0"/>
                </a:cubicBezTo>
                <a:cubicBezTo>
                  <a:pt x="2712729" y="-20644"/>
                  <a:pt x="2905141" y="32954"/>
                  <a:pt x="3244551" y="0"/>
                </a:cubicBezTo>
                <a:cubicBezTo>
                  <a:pt x="3583961" y="-32954"/>
                  <a:pt x="3486470" y="3200"/>
                  <a:pt x="3669501" y="0"/>
                </a:cubicBezTo>
                <a:cubicBezTo>
                  <a:pt x="3852532" y="-3200"/>
                  <a:pt x="3991486" y="24407"/>
                  <a:pt x="4094451" y="0"/>
                </a:cubicBezTo>
                <a:cubicBezTo>
                  <a:pt x="4197416" y="-24407"/>
                  <a:pt x="4436742" y="600"/>
                  <a:pt x="4594055" y="0"/>
                </a:cubicBezTo>
                <a:cubicBezTo>
                  <a:pt x="4751368" y="-600"/>
                  <a:pt x="5106126" y="27763"/>
                  <a:pt x="5317618" y="0"/>
                </a:cubicBezTo>
                <a:cubicBezTo>
                  <a:pt x="5529110" y="-27763"/>
                  <a:pt x="5771556" y="27401"/>
                  <a:pt x="5966529" y="0"/>
                </a:cubicBezTo>
                <a:cubicBezTo>
                  <a:pt x="6161502" y="-27401"/>
                  <a:pt x="6225396" y="50420"/>
                  <a:pt x="6466132" y="0"/>
                </a:cubicBezTo>
                <a:cubicBezTo>
                  <a:pt x="6706868" y="-50420"/>
                  <a:pt x="6753859" y="47677"/>
                  <a:pt x="6965736" y="0"/>
                </a:cubicBezTo>
                <a:cubicBezTo>
                  <a:pt x="7177613" y="-47677"/>
                  <a:pt x="7232522" y="9877"/>
                  <a:pt x="7465339" y="0"/>
                </a:cubicBezTo>
                <a:cubicBezTo>
                  <a:pt x="7472415" y="245779"/>
                  <a:pt x="7437198" y="305063"/>
                  <a:pt x="7465339" y="498602"/>
                </a:cubicBezTo>
                <a:cubicBezTo>
                  <a:pt x="7493480" y="692141"/>
                  <a:pt x="7428810" y="931651"/>
                  <a:pt x="7465339" y="1046517"/>
                </a:cubicBezTo>
                <a:cubicBezTo>
                  <a:pt x="7501868" y="1161383"/>
                  <a:pt x="7407080" y="1465727"/>
                  <a:pt x="7465339" y="1594432"/>
                </a:cubicBezTo>
                <a:cubicBezTo>
                  <a:pt x="7523598" y="1723138"/>
                  <a:pt x="7439808" y="1960557"/>
                  <a:pt x="7465339" y="2142347"/>
                </a:cubicBezTo>
                <a:cubicBezTo>
                  <a:pt x="7490870" y="2324138"/>
                  <a:pt x="7428630" y="2553563"/>
                  <a:pt x="7465339" y="2739574"/>
                </a:cubicBezTo>
                <a:cubicBezTo>
                  <a:pt x="7502048" y="2925585"/>
                  <a:pt x="7413783" y="3092969"/>
                  <a:pt x="7465339" y="3238176"/>
                </a:cubicBezTo>
                <a:cubicBezTo>
                  <a:pt x="7516895" y="3383383"/>
                  <a:pt x="7409816" y="3710014"/>
                  <a:pt x="7465339" y="3835403"/>
                </a:cubicBezTo>
                <a:cubicBezTo>
                  <a:pt x="7520862" y="3960792"/>
                  <a:pt x="7418248" y="4135073"/>
                  <a:pt x="7465339" y="4284694"/>
                </a:cubicBezTo>
                <a:cubicBezTo>
                  <a:pt x="7512430" y="4434315"/>
                  <a:pt x="7464738" y="4610273"/>
                  <a:pt x="7465339" y="4931233"/>
                </a:cubicBezTo>
                <a:cubicBezTo>
                  <a:pt x="7353787" y="4940355"/>
                  <a:pt x="7271289" y="4898113"/>
                  <a:pt x="7115042" y="4931233"/>
                </a:cubicBezTo>
                <a:cubicBezTo>
                  <a:pt x="6958795" y="4964353"/>
                  <a:pt x="6725375" y="4889946"/>
                  <a:pt x="6540785" y="4931233"/>
                </a:cubicBezTo>
                <a:cubicBezTo>
                  <a:pt x="6356195" y="4972520"/>
                  <a:pt x="6239315" y="4883880"/>
                  <a:pt x="6115835" y="4931233"/>
                </a:cubicBezTo>
                <a:cubicBezTo>
                  <a:pt x="5992355" y="4978586"/>
                  <a:pt x="5842414" y="4909574"/>
                  <a:pt x="5616232" y="4931233"/>
                </a:cubicBezTo>
                <a:cubicBezTo>
                  <a:pt x="5390050" y="4952892"/>
                  <a:pt x="5252341" y="4928481"/>
                  <a:pt x="5116628" y="4931233"/>
                </a:cubicBezTo>
                <a:cubicBezTo>
                  <a:pt x="4980915" y="4933985"/>
                  <a:pt x="4585396" y="4928152"/>
                  <a:pt x="4393065" y="4931233"/>
                </a:cubicBezTo>
                <a:cubicBezTo>
                  <a:pt x="4200734" y="4934314"/>
                  <a:pt x="4138606" y="4914893"/>
                  <a:pt x="3893461" y="4931233"/>
                </a:cubicBezTo>
                <a:cubicBezTo>
                  <a:pt x="3648316" y="4947573"/>
                  <a:pt x="3495867" y="4850177"/>
                  <a:pt x="3169898" y="4931233"/>
                </a:cubicBezTo>
                <a:cubicBezTo>
                  <a:pt x="2843929" y="5012289"/>
                  <a:pt x="2896954" y="4898602"/>
                  <a:pt x="2744948" y="4931233"/>
                </a:cubicBezTo>
                <a:cubicBezTo>
                  <a:pt x="2592942" y="4963864"/>
                  <a:pt x="2250971" y="4917022"/>
                  <a:pt x="2096037" y="4931233"/>
                </a:cubicBezTo>
                <a:cubicBezTo>
                  <a:pt x="1941103" y="4945444"/>
                  <a:pt x="1743504" y="4891336"/>
                  <a:pt x="1596434" y="4931233"/>
                </a:cubicBezTo>
                <a:cubicBezTo>
                  <a:pt x="1449364" y="4971130"/>
                  <a:pt x="1237529" y="4924936"/>
                  <a:pt x="947524" y="4931233"/>
                </a:cubicBezTo>
                <a:cubicBezTo>
                  <a:pt x="657519" y="4937530"/>
                  <a:pt x="664647" y="4889657"/>
                  <a:pt x="522574" y="4931233"/>
                </a:cubicBezTo>
                <a:cubicBezTo>
                  <a:pt x="380501" y="4972809"/>
                  <a:pt x="119877" y="4914226"/>
                  <a:pt x="0" y="4931233"/>
                </a:cubicBezTo>
                <a:cubicBezTo>
                  <a:pt x="-16591" y="4667667"/>
                  <a:pt x="5920" y="4584255"/>
                  <a:pt x="0" y="4383318"/>
                </a:cubicBezTo>
                <a:cubicBezTo>
                  <a:pt x="-5920" y="4182382"/>
                  <a:pt x="47941" y="4126094"/>
                  <a:pt x="0" y="3934028"/>
                </a:cubicBezTo>
                <a:cubicBezTo>
                  <a:pt x="-47941" y="3741962"/>
                  <a:pt x="58723" y="3559814"/>
                  <a:pt x="0" y="3336801"/>
                </a:cubicBezTo>
                <a:cubicBezTo>
                  <a:pt x="-58723" y="3113788"/>
                  <a:pt x="43049" y="3069279"/>
                  <a:pt x="0" y="2887511"/>
                </a:cubicBezTo>
                <a:cubicBezTo>
                  <a:pt x="-43049" y="2705743"/>
                  <a:pt x="10806" y="2457636"/>
                  <a:pt x="0" y="2290284"/>
                </a:cubicBezTo>
                <a:cubicBezTo>
                  <a:pt x="-10806" y="2122932"/>
                  <a:pt x="57394" y="1955593"/>
                  <a:pt x="0" y="1791681"/>
                </a:cubicBezTo>
                <a:cubicBezTo>
                  <a:pt x="-57394" y="1627769"/>
                  <a:pt x="8692" y="1553917"/>
                  <a:pt x="0" y="1391704"/>
                </a:cubicBezTo>
                <a:cubicBezTo>
                  <a:pt x="-8692" y="1229491"/>
                  <a:pt x="18657" y="957810"/>
                  <a:pt x="0" y="843789"/>
                </a:cubicBezTo>
                <a:cubicBezTo>
                  <a:pt x="-18657" y="729769"/>
                  <a:pt x="50589" y="421565"/>
                  <a:pt x="0" y="0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1280592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8904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9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" y="187565"/>
            <a:ext cx="1179530" cy="1179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3457572" y="590473"/>
            <a:ext cx="5429251" cy="984885"/>
          </a:xfrm>
          <a:custGeom>
            <a:avLst/>
            <a:gdLst>
              <a:gd name="connsiteX0" fmla="*/ 0 w 6857998"/>
              <a:gd name="connsiteY0" fmla="*/ 0 h 984885"/>
              <a:gd name="connsiteX1" fmla="*/ 822960 w 6857998"/>
              <a:gd name="connsiteY1" fmla="*/ 0 h 984885"/>
              <a:gd name="connsiteX2" fmla="*/ 1508760 w 6857998"/>
              <a:gd name="connsiteY2" fmla="*/ 0 h 984885"/>
              <a:gd name="connsiteX3" fmla="*/ 2125979 w 6857998"/>
              <a:gd name="connsiteY3" fmla="*/ 0 h 984885"/>
              <a:gd name="connsiteX4" fmla="*/ 2811779 w 6857998"/>
              <a:gd name="connsiteY4" fmla="*/ 0 h 984885"/>
              <a:gd name="connsiteX5" fmla="*/ 3428999 w 6857998"/>
              <a:gd name="connsiteY5" fmla="*/ 0 h 984885"/>
              <a:gd name="connsiteX6" fmla="*/ 3909059 w 6857998"/>
              <a:gd name="connsiteY6" fmla="*/ 0 h 984885"/>
              <a:gd name="connsiteX7" fmla="*/ 4732019 w 6857998"/>
              <a:gd name="connsiteY7" fmla="*/ 0 h 984885"/>
              <a:gd name="connsiteX8" fmla="*/ 5280658 w 6857998"/>
              <a:gd name="connsiteY8" fmla="*/ 0 h 984885"/>
              <a:gd name="connsiteX9" fmla="*/ 5829298 w 6857998"/>
              <a:gd name="connsiteY9" fmla="*/ 0 h 984885"/>
              <a:gd name="connsiteX10" fmla="*/ 6857998 w 6857998"/>
              <a:gd name="connsiteY10" fmla="*/ 0 h 984885"/>
              <a:gd name="connsiteX11" fmla="*/ 6857998 w 6857998"/>
              <a:gd name="connsiteY11" fmla="*/ 462896 h 984885"/>
              <a:gd name="connsiteX12" fmla="*/ 6857998 w 6857998"/>
              <a:gd name="connsiteY12" fmla="*/ 984885 h 984885"/>
              <a:gd name="connsiteX13" fmla="*/ 6240778 w 6857998"/>
              <a:gd name="connsiteY13" fmla="*/ 984885 h 984885"/>
              <a:gd name="connsiteX14" fmla="*/ 5692138 w 6857998"/>
              <a:gd name="connsiteY14" fmla="*/ 984885 h 984885"/>
              <a:gd name="connsiteX15" fmla="*/ 5006339 w 6857998"/>
              <a:gd name="connsiteY15" fmla="*/ 984885 h 984885"/>
              <a:gd name="connsiteX16" fmla="*/ 4389119 w 6857998"/>
              <a:gd name="connsiteY16" fmla="*/ 984885 h 984885"/>
              <a:gd name="connsiteX17" fmla="*/ 3909059 w 6857998"/>
              <a:gd name="connsiteY17" fmla="*/ 984885 h 984885"/>
              <a:gd name="connsiteX18" fmla="*/ 3223259 w 6857998"/>
              <a:gd name="connsiteY18" fmla="*/ 984885 h 984885"/>
              <a:gd name="connsiteX19" fmla="*/ 2468879 w 6857998"/>
              <a:gd name="connsiteY19" fmla="*/ 984885 h 984885"/>
              <a:gd name="connsiteX20" fmla="*/ 1920239 w 6857998"/>
              <a:gd name="connsiteY20" fmla="*/ 984885 h 984885"/>
              <a:gd name="connsiteX21" fmla="*/ 1234440 w 6857998"/>
              <a:gd name="connsiteY21" fmla="*/ 984885 h 984885"/>
              <a:gd name="connsiteX22" fmla="*/ 0 w 6857998"/>
              <a:gd name="connsiteY22" fmla="*/ 984885 h 984885"/>
              <a:gd name="connsiteX23" fmla="*/ 0 w 6857998"/>
              <a:gd name="connsiteY23" fmla="*/ 472745 h 984885"/>
              <a:gd name="connsiteX24" fmla="*/ 0 w 6857998"/>
              <a:gd name="connsiteY24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57998" h="984885" extrusionOk="0">
                <a:moveTo>
                  <a:pt x="0" y="0"/>
                </a:moveTo>
                <a:cubicBezTo>
                  <a:pt x="374180" y="5126"/>
                  <a:pt x="445478" y="34899"/>
                  <a:pt x="822960" y="0"/>
                </a:cubicBezTo>
                <a:cubicBezTo>
                  <a:pt x="1200442" y="-34899"/>
                  <a:pt x="1370798" y="-22277"/>
                  <a:pt x="1508760" y="0"/>
                </a:cubicBezTo>
                <a:cubicBezTo>
                  <a:pt x="1646722" y="22277"/>
                  <a:pt x="1949984" y="15252"/>
                  <a:pt x="2125979" y="0"/>
                </a:cubicBezTo>
                <a:cubicBezTo>
                  <a:pt x="2301974" y="-15252"/>
                  <a:pt x="2664379" y="16245"/>
                  <a:pt x="2811779" y="0"/>
                </a:cubicBezTo>
                <a:cubicBezTo>
                  <a:pt x="2959179" y="-16245"/>
                  <a:pt x="3299930" y="-2188"/>
                  <a:pt x="3428999" y="0"/>
                </a:cubicBezTo>
                <a:cubicBezTo>
                  <a:pt x="3558068" y="2188"/>
                  <a:pt x="3674611" y="-2410"/>
                  <a:pt x="3909059" y="0"/>
                </a:cubicBezTo>
                <a:cubicBezTo>
                  <a:pt x="4143507" y="2410"/>
                  <a:pt x="4400551" y="-19922"/>
                  <a:pt x="4732019" y="0"/>
                </a:cubicBezTo>
                <a:cubicBezTo>
                  <a:pt x="5063487" y="19922"/>
                  <a:pt x="5077920" y="-24469"/>
                  <a:pt x="5280658" y="0"/>
                </a:cubicBezTo>
                <a:cubicBezTo>
                  <a:pt x="5483396" y="24469"/>
                  <a:pt x="5607376" y="-4732"/>
                  <a:pt x="5829298" y="0"/>
                </a:cubicBezTo>
                <a:cubicBezTo>
                  <a:pt x="6051220" y="4732"/>
                  <a:pt x="6498362" y="38998"/>
                  <a:pt x="6857998" y="0"/>
                </a:cubicBezTo>
                <a:cubicBezTo>
                  <a:pt x="6847688" y="114650"/>
                  <a:pt x="6838847" y="255103"/>
                  <a:pt x="6857998" y="462896"/>
                </a:cubicBezTo>
                <a:cubicBezTo>
                  <a:pt x="6877149" y="670689"/>
                  <a:pt x="6874033" y="842730"/>
                  <a:pt x="6857998" y="984885"/>
                </a:cubicBezTo>
                <a:cubicBezTo>
                  <a:pt x="6661043" y="958647"/>
                  <a:pt x="6449434" y="995376"/>
                  <a:pt x="6240778" y="984885"/>
                </a:cubicBezTo>
                <a:cubicBezTo>
                  <a:pt x="6032122" y="974394"/>
                  <a:pt x="5876311" y="961589"/>
                  <a:pt x="5692138" y="984885"/>
                </a:cubicBezTo>
                <a:cubicBezTo>
                  <a:pt x="5507965" y="1008181"/>
                  <a:pt x="5343551" y="983964"/>
                  <a:pt x="5006339" y="984885"/>
                </a:cubicBezTo>
                <a:cubicBezTo>
                  <a:pt x="4669127" y="985806"/>
                  <a:pt x="4584576" y="969495"/>
                  <a:pt x="4389119" y="984885"/>
                </a:cubicBezTo>
                <a:cubicBezTo>
                  <a:pt x="4193662" y="1000275"/>
                  <a:pt x="4090337" y="973597"/>
                  <a:pt x="3909059" y="984885"/>
                </a:cubicBezTo>
                <a:cubicBezTo>
                  <a:pt x="3727781" y="996173"/>
                  <a:pt x="3417336" y="1011361"/>
                  <a:pt x="3223259" y="984885"/>
                </a:cubicBezTo>
                <a:cubicBezTo>
                  <a:pt x="3029182" y="958409"/>
                  <a:pt x="2726976" y="1018737"/>
                  <a:pt x="2468879" y="984885"/>
                </a:cubicBezTo>
                <a:cubicBezTo>
                  <a:pt x="2210782" y="951033"/>
                  <a:pt x="2076060" y="997386"/>
                  <a:pt x="1920239" y="984885"/>
                </a:cubicBezTo>
                <a:cubicBezTo>
                  <a:pt x="1764418" y="972384"/>
                  <a:pt x="1459197" y="996691"/>
                  <a:pt x="1234440" y="984885"/>
                </a:cubicBezTo>
                <a:cubicBezTo>
                  <a:pt x="1009683" y="973079"/>
                  <a:pt x="412502" y="985774"/>
                  <a:pt x="0" y="984885"/>
                </a:cubicBezTo>
                <a:cubicBezTo>
                  <a:pt x="-15697" y="826032"/>
                  <a:pt x="20357" y="585161"/>
                  <a:pt x="0" y="472745"/>
                </a:cubicBezTo>
                <a:cubicBezTo>
                  <a:pt x="-20357" y="360329"/>
                  <a:pt x="20455" y="16712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35071437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t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4000" b="0" i="0" u="none" strike="noStrike" baseline="0" dirty="0">
                <a:solidFill>
                  <a:schemeClr val="bg1"/>
                </a:solidFill>
                <a:latin typeface="Agency FB" panose="020B0503020202020204" pitchFamily="34" charset="0"/>
              </a:rPr>
              <a:t>Que es Interfaces</a:t>
            </a:r>
            <a:endParaRPr lang="es-GT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758613" y="6211669"/>
            <a:ext cx="433387" cy="646331"/>
          </a:xfrm>
          <a:custGeom>
            <a:avLst/>
            <a:gdLst>
              <a:gd name="connsiteX0" fmla="*/ 0 w 433387"/>
              <a:gd name="connsiteY0" fmla="*/ 0 h 646331"/>
              <a:gd name="connsiteX1" fmla="*/ 433387 w 433387"/>
              <a:gd name="connsiteY1" fmla="*/ 0 h 646331"/>
              <a:gd name="connsiteX2" fmla="*/ 433387 w 433387"/>
              <a:gd name="connsiteY2" fmla="*/ 646331 h 646331"/>
              <a:gd name="connsiteX3" fmla="*/ 0 w 433387"/>
              <a:gd name="connsiteY3" fmla="*/ 646331 h 646331"/>
              <a:gd name="connsiteX4" fmla="*/ 0 w 43338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646331" extrusionOk="0">
                <a:moveTo>
                  <a:pt x="0" y="0"/>
                </a:moveTo>
                <a:cubicBezTo>
                  <a:pt x="134308" y="-15102"/>
                  <a:pt x="299047" y="6709"/>
                  <a:pt x="433387" y="0"/>
                </a:cubicBezTo>
                <a:cubicBezTo>
                  <a:pt x="456518" y="320597"/>
                  <a:pt x="424978" y="379053"/>
                  <a:pt x="433387" y="646331"/>
                </a:cubicBezTo>
                <a:cubicBezTo>
                  <a:pt x="229027" y="638357"/>
                  <a:pt x="166024" y="635383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solidFill>
              <a:schemeClr val="accent5">
                <a:lumMod val="20000"/>
                <a:lumOff val="8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GT" sz="3600" dirty="0">
                <a:solidFill>
                  <a:schemeClr val="bg1"/>
                </a:solidFill>
                <a:latin typeface="Bell MT" panose="02020503060305020303" pitchFamily="18" charset="0"/>
              </a:rPr>
              <a:t>6</a:t>
            </a:r>
          </a:p>
        </p:txBody>
      </p:sp>
      <p:pic>
        <p:nvPicPr>
          <p:cNvPr id="5124" name="Picture 4" descr="Qué es una interfaz o interface en programación? | by Code Sherpas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66" y="2474713"/>
            <a:ext cx="6639261" cy="37369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77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9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" y="137867"/>
            <a:ext cx="1179530" cy="1179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2841430" y="332512"/>
            <a:ext cx="6857998" cy="984885"/>
          </a:xfrm>
          <a:custGeom>
            <a:avLst/>
            <a:gdLst>
              <a:gd name="connsiteX0" fmla="*/ 0 w 6857998"/>
              <a:gd name="connsiteY0" fmla="*/ 0 h 984885"/>
              <a:gd name="connsiteX1" fmla="*/ 822960 w 6857998"/>
              <a:gd name="connsiteY1" fmla="*/ 0 h 984885"/>
              <a:gd name="connsiteX2" fmla="*/ 1508760 w 6857998"/>
              <a:gd name="connsiteY2" fmla="*/ 0 h 984885"/>
              <a:gd name="connsiteX3" fmla="*/ 2125979 w 6857998"/>
              <a:gd name="connsiteY3" fmla="*/ 0 h 984885"/>
              <a:gd name="connsiteX4" fmla="*/ 2811779 w 6857998"/>
              <a:gd name="connsiteY4" fmla="*/ 0 h 984885"/>
              <a:gd name="connsiteX5" fmla="*/ 3428999 w 6857998"/>
              <a:gd name="connsiteY5" fmla="*/ 0 h 984885"/>
              <a:gd name="connsiteX6" fmla="*/ 3909059 w 6857998"/>
              <a:gd name="connsiteY6" fmla="*/ 0 h 984885"/>
              <a:gd name="connsiteX7" fmla="*/ 4732019 w 6857998"/>
              <a:gd name="connsiteY7" fmla="*/ 0 h 984885"/>
              <a:gd name="connsiteX8" fmla="*/ 5280658 w 6857998"/>
              <a:gd name="connsiteY8" fmla="*/ 0 h 984885"/>
              <a:gd name="connsiteX9" fmla="*/ 5829298 w 6857998"/>
              <a:gd name="connsiteY9" fmla="*/ 0 h 984885"/>
              <a:gd name="connsiteX10" fmla="*/ 6857998 w 6857998"/>
              <a:gd name="connsiteY10" fmla="*/ 0 h 984885"/>
              <a:gd name="connsiteX11" fmla="*/ 6857998 w 6857998"/>
              <a:gd name="connsiteY11" fmla="*/ 462896 h 984885"/>
              <a:gd name="connsiteX12" fmla="*/ 6857998 w 6857998"/>
              <a:gd name="connsiteY12" fmla="*/ 984885 h 984885"/>
              <a:gd name="connsiteX13" fmla="*/ 6240778 w 6857998"/>
              <a:gd name="connsiteY13" fmla="*/ 984885 h 984885"/>
              <a:gd name="connsiteX14" fmla="*/ 5692138 w 6857998"/>
              <a:gd name="connsiteY14" fmla="*/ 984885 h 984885"/>
              <a:gd name="connsiteX15" fmla="*/ 5006339 w 6857998"/>
              <a:gd name="connsiteY15" fmla="*/ 984885 h 984885"/>
              <a:gd name="connsiteX16" fmla="*/ 4389119 w 6857998"/>
              <a:gd name="connsiteY16" fmla="*/ 984885 h 984885"/>
              <a:gd name="connsiteX17" fmla="*/ 3909059 w 6857998"/>
              <a:gd name="connsiteY17" fmla="*/ 984885 h 984885"/>
              <a:gd name="connsiteX18" fmla="*/ 3223259 w 6857998"/>
              <a:gd name="connsiteY18" fmla="*/ 984885 h 984885"/>
              <a:gd name="connsiteX19" fmla="*/ 2468879 w 6857998"/>
              <a:gd name="connsiteY19" fmla="*/ 984885 h 984885"/>
              <a:gd name="connsiteX20" fmla="*/ 1920239 w 6857998"/>
              <a:gd name="connsiteY20" fmla="*/ 984885 h 984885"/>
              <a:gd name="connsiteX21" fmla="*/ 1234440 w 6857998"/>
              <a:gd name="connsiteY21" fmla="*/ 984885 h 984885"/>
              <a:gd name="connsiteX22" fmla="*/ 0 w 6857998"/>
              <a:gd name="connsiteY22" fmla="*/ 984885 h 984885"/>
              <a:gd name="connsiteX23" fmla="*/ 0 w 6857998"/>
              <a:gd name="connsiteY23" fmla="*/ 472745 h 984885"/>
              <a:gd name="connsiteX24" fmla="*/ 0 w 6857998"/>
              <a:gd name="connsiteY24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57998" h="984885" extrusionOk="0">
                <a:moveTo>
                  <a:pt x="0" y="0"/>
                </a:moveTo>
                <a:cubicBezTo>
                  <a:pt x="374180" y="5126"/>
                  <a:pt x="445478" y="34899"/>
                  <a:pt x="822960" y="0"/>
                </a:cubicBezTo>
                <a:cubicBezTo>
                  <a:pt x="1200442" y="-34899"/>
                  <a:pt x="1370798" y="-22277"/>
                  <a:pt x="1508760" y="0"/>
                </a:cubicBezTo>
                <a:cubicBezTo>
                  <a:pt x="1646722" y="22277"/>
                  <a:pt x="1949984" y="15252"/>
                  <a:pt x="2125979" y="0"/>
                </a:cubicBezTo>
                <a:cubicBezTo>
                  <a:pt x="2301974" y="-15252"/>
                  <a:pt x="2664379" y="16245"/>
                  <a:pt x="2811779" y="0"/>
                </a:cubicBezTo>
                <a:cubicBezTo>
                  <a:pt x="2959179" y="-16245"/>
                  <a:pt x="3299930" y="-2188"/>
                  <a:pt x="3428999" y="0"/>
                </a:cubicBezTo>
                <a:cubicBezTo>
                  <a:pt x="3558068" y="2188"/>
                  <a:pt x="3674611" y="-2410"/>
                  <a:pt x="3909059" y="0"/>
                </a:cubicBezTo>
                <a:cubicBezTo>
                  <a:pt x="4143507" y="2410"/>
                  <a:pt x="4400551" y="-19922"/>
                  <a:pt x="4732019" y="0"/>
                </a:cubicBezTo>
                <a:cubicBezTo>
                  <a:pt x="5063487" y="19922"/>
                  <a:pt x="5077920" y="-24469"/>
                  <a:pt x="5280658" y="0"/>
                </a:cubicBezTo>
                <a:cubicBezTo>
                  <a:pt x="5483396" y="24469"/>
                  <a:pt x="5607376" y="-4732"/>
                  <a:pt x="5829298" y="0"/>
                </a:cubicBezTo>
                <a:cubicBezTo>
                  <a:pt x="6051220" y="4732"/>
                  <a:pt x="6498362" y="38998"/>
                  <a:pt x="6857998" y="0"/>
                </a:cubicBezTo>
                <a:cubicBezTo>
                  <a:pt x="6847688" y="114650"/>
                  <a:pt x="6838847" y="255103"/>
                  <a:pt x="6857998" y="462896"/>
                </a:cubicBezTo>
                <a:cubicBezTo>
                  <a:pt x="6877149" y="670689"/>
                  <a:pt x="6874033" y="842730"/>
                  <a:pt x="6857998" y="984885"/>
                </a:cubicBezTo>
                <a:cubicBezTo>
                  <a:pt x="6661043" y="958647"/>
                  <a:pt x="6449434" y="995376"/>
                  <a:pt x="6240778" y="984885"/>
                </a:cubicBezTo>
                <a:cubicBezTo>
                  <a:pt x="6032122" y="974394"/>
                  <a:pt x="5876311" y="961589"/>
                  <a:pt x="5692138" y="984885"/>
                </a:cubicBezTo>
                <a:cubicBezTo>
                  <a:pt x="5507965" y="1008181"/>
                  <a:pt x="5343551" y="983964"/>
                  <a:pt x="5006339" y="984885"/>
                </a:cubicBezTo>
                <a:cubicBezTo>
                  <a:pt x="4669127" y="985806"/>
                  <a:pt x="4584576" y="969495"/>
                  <a:pt x="4389119" y="984885"/>
                </a:cubicBezTo>
                <a:cubicBezTo>
                  <a:pt x="4193662" y="1000275"/>
                  <a:pt x="4090337" y="973597"/>
                  <a:pt x="3909059" y="984885"/>
                </a:cubicBezTo>
                <a:cubicBezTo>
                  <a:pt x="3727781" y="996173"/>
                  <a:pt x="3417336" y="1011361"/>
                  <a:pt x="3223259" y="984885"/>
                </a:cubicBezTo>
                <a:cubicBezTo>
                  <a:pt x="3029182" y="958409"/>
                  <a:pt x="2726976" y="1018737"/>
                  <a:pt x="2468879" y="984885"/>
                </a:cubicBezTo>
                <a:cubicBezTo>
                  <a:pt x="2210782" y="951033"/>
                  <a:pt x="2076060" y="997386"/>
                  <a:pt x="1920239" y="984885"/>
                </a:cubicBezTo>
                <a:cubicBezTo>
                  <a:pt x="1764418" y="972384"/>
                  <a:pt x="1459197" y="996691"/>
                  <a:pt x="1234440" y="984885"/>
                </a:cubicBezTo>
                <a:cubicBezTo>
                  <a:pt x="1009683" y="973079"/>
                  <a:pt x="412502" y="985774"/>
                  <a:pt x="0" y="984885"/>
                </a:cubicBezTo>
                <a:cubicBezTo>
                  <a:pt x="-15697" y="826032"/>
                  <a:pt x="20357" y="585161"/>
                  <a:pt x="0" y="472745"/>
                </a:cubicBezTo>
                <a:cubicBezTo>
                  <a:pt x="-20357" y="360329"/>
                  <a:pt x="20455" y="16712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35071437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t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4000" b="0" i="0" u="none" strike="noStrike" baseline="0" dirty="0">
                <a:solidFill>
                  <a:schemeClr val="bg1"/>
                </a:solidFill>
                <a:latin typeface="Agency FB" panose="020B0503020202020204" pitchFamily="34" charset="0"/>
              </a:rPr>
              <a:t>Que es Delegados</a:t>
            </a:r>
            <a:endParaRPr lang="es-GT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758613" y="6211669"/>
            <a:ext cx="433387" cy="646331"/>
          </a:xfrm>
          <a:custGeom>
            <a:avLst/>
            <a:gdLst>
              <a:gd name="connsiteX0" fmla="*/ 0 w 433387"/>
              <a:gd name="connsiteY0" fmla="*/ 0 h 646331"/>
              <a:gd name="connsiteX1" fmla="*/ 433387 w 433387"/>
              <a:gd name="connsiteY1" fmla="*/ 0 h 646331"/>
              <a:gd name="connsiteX2" fmla="*/ 433387 w 433387"/>
              <a:gd name="connsiteY2" fmla="*/ 646331 h 646331"/>
              <a:gd name="connsiteX3" fmla="*/ 0 w 433387"/>
              <a:gd name="connsiteY3" fmla="*/ 646331 h 646331"/>
              <a:gd name="connsiteX4" fmla="*/ 0 w 43338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646331" extrusionOk="0">
                <a:moveTo>
                  <a:pt x="0" y="0"/>
                </a:moveTo>
                <a:cubicBezTo>
                  <a:pt x="134308" y="-15102"/>
                  <a:pt x="299047" y="6709"/>
                  <a:pt x="433387" y="0"/>
                </a:cubicBezTo>
                <a:cubicBezTo>
                  <a:pt x="456518" y="320597"/>
                  <a:pt x="424978" y="379053"/>
                  <a:pt x="433387" y="646331"/>
                </a:cubicBezTo>
                <a:cubicBezTo>
                  <a:pt x="229027" y="638357"/>
                  <a:pt x="166024" y="635383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GT" sz="3600" dirty="0">
                <a:solidFill>
                  <a:schemeClr val="bg1"/>
                </a:solidFill>
                <a:latin typeface="Bell MT" panose="02020503060305020303" pitchFamily="18" charset="0"/>
              </a:rPr>
              <a:t>7</a:t>
            </a:r>
          </a:p>
        </p:txBody>
      </p:sp>
      <p:pic>
        <p:nvPicPr>
          <p:cNvPr id="6148" name="Picture 4" descr="Introducción Eventos y Delegados. - ppt descarg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92" y="1745414"/>
            <a:ext cx="6096108" cy="45720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59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9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05BF962-0703-2695-B051-02FF010E25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1" y="137867"/>
            <a:ext cx="1179530" cy="1179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C2B6CB-D08B-6A1F-4B58-9FBAE6983914}"/>
              </a:ext>
            </a:extLst>
          </p:cNvPr>
          <p:cNvSpPr txBox="1"/>
          <p:nvPr/>
        </p:nvSpPr>
        <p:spPr>
          <a:xfrm>
            <a:off x="2886931" y="332512"/>
            <a:ext cx="6857998" cy="984885"/>
          </a:xfrm>
          <a:custGeom>
            <a:avLst/>
            <a:gdLst>
              <a:gd name="connsiteX0" fmla="*/ 0 w 6857998"/>
              <a:gd name="connsiteY0" fmla="*/ 0 h 984885"/>
              <a:gd name="connsiteX1" fmla="*/ 822960 w 6857998"/>
              <a:gd name="connsiteY1" fmla="*/ 0 h 984885"/>
              <a:gd name="connsiteX2" fmla="*/ 1508760 w 6857998"/>
              <a:gd name="connsiteY2" fmla="*/ 0 h 984885"/>
              <a:gd name="connsiteX3" fmla="*/ 2125979 w 6857998"/>
              <a:gd name="connsiteY3" fmla="*/ 0 h 984885"/>
              <a:gd name="connsiteX4" fmla="*/ 2811779 w 6857998"/>
              <a:gd name="connsiteY4" fmla="*/ 0 h 984885"/>
              <a:gd name="connsiteX5" fmla="*/ 3428999 w 6857998"/>
              <a:gd name="connsiteY5" fmla="*/ 0 h 984885"/>
              <a:gd name="connsiteX6" fmla="*/ 3909059 w 6857998"/>
              <a:gd name="connsiteY6" fmla="*/ 0 h 984885"/>
              <a:gd name="connsiteX7" fmla="*/ 4732019 w 6857998"/>
              <a:gd name="connsiteY7" fmla="*/ 0 h 984885"/>
              <a:gd name="connsiteX8" fmla="*/ 5280658 w 6857998"/>
              <a:gd name="connsiteY8" fmla="*/ 0 h 984885"/>
              <a:gd name="connsiteX9" fmla="*/ 5829298 w 6857998"/>
              <a:gd name="connsiteY9" fmla="*/ 0 h 984885"/>
              <a:gd name="connsiteX10" fmla="*/ 6857998 w 6857998"/>
              <a:gd name="connsiteY10" fmla="*/ 0 h 984885"/>
              <a:gd name="connsiteX11" fmla="*/ 6857998 w 6857998"/>
              <a:gd name="connsiteY11" fmla="*/ 462896 h 984885"/>
              <a:gd name="connsiteX12" fmla="*/ 6857998 w 6857998"/>
              <a:gd name="connsiteY12" fmla="*/ 984885 h 984885"/>
              <a:gd name="connsiteX13" fmla="*/ 6240778 w 6857998"/>
              <a:gd name="connsiteY13" fmla="*/ 984885 h 984885"/>
              <a:gd name="connsiteX14" fmla="*/ 5692138 w 6857998"/>
              <a:gd name="connsiteY14" fmla="*/ 984885 h 984885"/>
              <a:gd name="connsiteX15" fmla="*/ 5006339 w 6857998"/>
              <a:gd name="connsiteY15" fmla="*/ 984885 h 984885"/>
              <a:gd name="connsiteX16" fmla="*/ 4389119 w 6857998"/>
              <a:gd name="connsiteY16" fmla="*/ 984885 h 984885"/>
              <a:gd name="connsiteX17" fmla="*/ 3909059 w 6857998"/>
              <a:gd name="connsiteY17" fmla="*/ 984885 h 984885"/>
              <a:gd name="connsiteX18" fmla="*/ 3223259 w 6857998"/>
              <a:gd name="connsiteY18" fmla="*/ 984885 h 984885"/>
              <a:gd name="connsiteX19" fmla="*/ 2468879 w 6857998"/>
              <a:gd name="connsiteY19" fmla="*/ 984885 h 984885"/>
              <a:gd name="connsiteX20" fmla="*/ 1920239 w 6857998"/>
              <a:gd name="connsiteY20" fmla="*/ 984885 h 984885"/>
              <a:gd name="connsiteX21" fmla="*/ 1234440 w 6857998"/>
              <a:gd name="connsiteY21" fmla="*/ 984885 h 984885"/>
              <a:gd name="connsiteX22" fmla="*/ 0 w 6857998"/>
              <a:gd name="connsiteY22" fmla="*/ 984885 h 984885"/>
              <a:gd name="connsiteX23" fmla="*/ 0 w 6857998"/>
              <a:gd name="connsiteY23" fmla="*/ 472745 h 984885"/>
              <a:gd name="connsiteX24" fmla="*/ 0 w 6857998"/>
              <a:gd name="connsiteY24" fmla="*/ 0 h 9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57998" h="984885" extrusionOk="0">
                <a:moveTo>
                  <a:pt x="0" y="0"/>
                </a:moveTo>
                <a:cubicBezTo>
                  <a:pt x="374180" y="5126"/>
                  <a:pt x="445478" y="34899"/>
                  <a:pt x="822960" y="0"/>
                </a:cubicBezTo>
                <a:cubicBezTo>
                  <a:pt x="1200442" y="-34899"/>
                  <a:pt x="1370798" y="-22277"/>
                  <a:pt x="1508760" y="0"/>
                </a:cubicBezTo>
                <a:cubicBezTo>
                  <a:pt x="1646722" y="22277"/>
                  <a:pt x="1949984" y="15252"/>
                  <a:pt x="2125979" y="0"/>
                </a:cubicBezTo>
                <a:cubicBezTo>
                  <a:pt x="2301974" y="-15252"/>
                  <a:pt x="2664379" y="16245"/>
                  <a:pt x="2811779" y="0"/>
                </a:cubicBezTo>
                <a:cubicBezTo>
                  <a:pt x="2959179" y="-16245"/>
                  <a:pt x="3299930" y="-2188"/>
                  <a:pt x="3428999" y="0"/>
                </a:cubicBezTo>
                <a:cubicBezTo>
                  <a:pt x="3558068" y="2188"/>
                  <a:pt x="3674611" y="-2410"/>
                  <a:pt x="3909059" y="0"/>
                </a:cubicBezTo>
                <a:cubicBezTo>
                  <a:pt x="4143507" y="2410"/>
                  <a:pt x="4400551" y="-19922"/>
                  <a:pt x="4732019" y="0"/>
                </a:cubicBezTo>
                <a:cubicBezTo>
                  <a:pt x="5063487" y="19922"/>
                  <a:pt x="5077920" y="-24469"/>
                  <a:pt x="5280658" y="0"/>
                </a:cubicBezTo>
                <a:cubicBezTo>
                  <a:pt x="5483396" y="24469"/>
                  <a:pt x="5607376" y="-4732"/>
                  <a:pt x="5829298" y="0"/>
                </a:cubicBezTo>
                <a:cubicBezTo>
                  <a:pt x="6051220" y="4732"/>
                  <a:pt x="6498362" y="38998"/>
                  <a:pt x="6857998" y="0"/>
                </a:cubicBezTo>
                <a:cubicBezTo>
                  <a:pt x="6847688" y="114650"/>
                  <a:pt x="6838847" y="255103"/>
                  <a:pt x="6857998" y="462896"/>
                </a:cubicBezTo>
                <a:cubicBezTo>
                  <a:pt x="6877149" y="670689"/>
                  <a:pt x="6874033" y="842730"/>
                  <a:pt x="6857998" y="984885"/>
                </a:cubicBezTo>
                <a:cubicBezTo>
                  <a:pt x="6661043" y="958647"/>
                  <a:pt x="6449434" y="995376"/>
                  <a:pt x="6240778" y="984885"/>
                </a:cubicBezTo>
                <a:cubicBezTo>
                  <a:pt x="6032122" y="974394"/>
                  <a:pt x="5876311" y="961589"/>
                  <a:pt x="5692138" y="984885"/>
                </a:cubicBezTo>
                <a:cubicBezTo>
                  <a:pt x="5507965" y="1008181"/>
                  <a:pt x="5343551" y="983964"/>
                  <a:pt x="5006339" y="984885"/>
                </a:cubicBezTo>
                <a:cubicBezTo>
                  <a:pt x="4669127" y="985806"/>
                  <a:pt x="4584576" y="969495"/>
                  <a:pt x="4389119" y="984885"/>
                </a:cubicBezTo>
                <a:cubicBezTo>
                  <a:pt x="4193662" y="1000275"/>
                  <a:pt x="4090337" y="973597"/>
                  <a:pt x="3909059" y="984885"/>
                </a:cubicBezTo>
                <a:cubicBezTo>
                  <a:pt x="3727781" y="996173"/>
                  <a:pt x="3417336" y="1011361"/>
                  <a:pt x="3223259" y="984885"/>
                </a:cubicBezTo>
                <a:cubicBezTo>
                  <a:pt x="3029182" y="958409"/>
                  <a:pt x="2726976" y="1018737"/>
                  <a:pt x="2468879" y="984885"/>
                </a:cubicBezTo>
                <a:cubicBezTo>
                  <a:pt x="2210782" y="951033"/>
                  <a:pt x="2076060" y="997386"/>
                  <a:pt x="1920239" y="984885"/>
                </a:cubicBezTo>
                <a:cubicBezTo>
                  <a:pt x="1764418" y="972384"/>
                  <a:pt x="1459197" y="996691"/>
                  <a:pt x="1234440" y="984885"/>
                </a:cubicBezTo>
                <a:cubicBezTo>
                  <a:pt x="1009683" y="973079"/>
                  <a:pt x="412502" y="985774"/>
                  <a:pt x="0" y="984885"/>
                </a:cubicBezTo>
                <a:cubicBezTo>
                  <a:pt x="-15697" y="826032"/>
                  <a:pt x="20357" y="585161"/>
                  <a:pt x="0" y="472745"/>
                </a:cubicBezTo>
                <a:cubicBezTo>
                  <a:pt x="-20357" y="360329"/>
                  <a:pt x="20455" y="1671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="" xmlns:ask="http://schemas.microsoft.com/office/drawing/2018/sketchyshapes" sd="35071437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t">
            <a:spAutoFit/>
          </a:bodyPr>
          <a:lstStyle/>
          <a:p>
            <a:pPr algn="ctr"/>
            <a:endParaRPr lang="es-G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4000" b="0" i="0" u="none" strike="noStrike" baseline="0" dirty="0">
                <a:solidFill>
                  <a:schemeClr val="bg1"/>
                </a:solidFill>
                <a:latin typeface="Agency FB" panose="020B0503020202020204" pitchFamily="34" charset="0"/>
              </a:rPr>
              <a:t>Que es Eventos</a:t>
            </a:r>
            <a:endParaRPr lang="es-GT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EA1039-0B31-FBE5-ADE3-03D46A33E69D}"/>
              </a:ext>
            </a:extLst>
          </p:cNvPr>
          <p:cNvSpPr txBox="1"/>
          <p:nvPr/>
        </p:nvSpPr>
        <p:spPr>
          <a:xfrm>
            <a:off x="11758613" y="6211669"/>
            <a:ext cx="433387" cy="646331"/>
          </a:xfrm>
          <a:custGeom>
            <a:avLst/>
            <a:gdLst>
              <a:gd name="connsiteX0" fmla="*/ 0 w 433387"/>
              <a:gd name="connsiteY0" fmla="*/ 0 h 646331"/>
              <a:gd name="connsiteX1" fmla="*/ 433387 w 433387"/>
              <a:gd name="connsiteY1" fmla="*/ 0 h 646331"/>
              <a:gd name="connsiteX2" fmla="*/ 433387 w 433387"/>
              <a:gd name="connsiteY2" fmla="*/ 646331 h 646331"/>
              <a:gd name="connsiteX3" fmla="*/ 0 w 433387"/>
              <a:gd name="connsiteY3" fmla="*/ 646331 h 646331"/>
              <a:gd name="connsiteX4" fmla="*/ 0 w 43338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646331" extrusionOk="0">
                <a:moveTo>
                  <a:pt x="0" y="0"/>
                </a:moveTo>
                <a:cubicBezTo>
                  <a:pt x="134308" y="-15102"/>
                  <a:pt x="299047" y="6709"/>
                  <a:pt x="433387" y="0"/>
                </a:cubicBezTo>
                <a:cubicBezTo>
                  <a:pt x="456518" y="320597"/>
                  <a:pt x="424978" y="379053"/>
                  <a:pt x="433387" y="646331"/>
                </a:cubicBezTo>
                <a:cubicBezTo>
                  <a:pt x="229027" y="638357"/>
                  <a:pt x="166024" y="635383"/>
                  <a:pt x="0" y="646331"/>
                </a:cubicBezTo>
                <a:cubicBezTo>
                  <a:pt x="30966" y="474618"/>
                  <a:pt x="-24432" y="2950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="" xmlns:ask="http://schemas.microsoft.com/office/drawing/2018/sketchyshapes" sd="187998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GT" sz="3600" dirty="0">
                <a:solidFill>
                  <a:schemeClr val="bg1"/>
                </a:solidFill>
                <a:latin typeface="Bell MT" panose="02020503060305020303" pitchFamily="18" charset="0"/>
              </a:rPr>
              <a:t>8</a:t>
            </a:r>
          </a:p>
        </p:txBody>
      </p:sp>
      <p:pic>
        <p:nvPicPr>
          <p:cNvPr id="7172" name="Picture 4" descr="Descubre las Características Sobresalientes de la Programación Orientada a  Eventos - TMagazine - líder en noticias de tendenc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930" y="1722437"/>
            <a:ext cx="6096000" cy="4191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58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9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74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Agency FB</vt:lpstr>
      <vt:lpstr>Arial</vt:lpstr>
      <vt:lpstr>Bell MT</vt:lpstr>
      <vt:lpstr>Berlin Sans FB</vt:lpstr>
      <vt:lpstr>Calibri</vt:lpstr>
      <vt:lpstr>Calibri Light</vt:lpstr>
      <vt:lpstr>Cascadia Code</vt:lpstr>
      <vt:lpstr>Cascadia Mono</vt:lpstr>
      <vt:lpstr>Century Schoolbook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IBI</dc:creator>
  <cp:lastModifiedBy>Armando Santos</cp:lastModifiedBy>
  <cp:revision>13</cp:revision>
  <dcterms:created xsi:type="dcterms:W3CDTF">2024-04-21T05:18:33Z</dcterms:created>
  <dcterms:modified xsi:type="dcterms:W3CDTF">2024-04-27T04:56:25Z</dcterms:modified>
</cp:coreProperties>
</file>