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2" r:id="rId11"/>
    <p:sldId id="267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Online Customer Intention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Vibhav</a:t>
            </a:r>
            <a:r>
              <a:rPr lang="en-US" dirty="0"/>
              <a:t> Kulavmode</a:t>
            </a:r>
          </a:p>
          <a:p>
            <a:pPr algn="l"/>
            <a:r>
              <a:rPr lang="en-US" dirty="0"/>
              <a:t>IBM Advanced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73224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were uses:-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Gradient boosted tree implemented with LightGBM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Deep Neural Network implemented with Keras</a:t>
            </a:r>
          </a:p>
          <a:p>
            <a:r>
              <a:rPr lang="en-US" dirty="0"/>
              <a:t>Hyper-parameters For each models were optimized using Bayesian optimization</a:t>
            </a:r>
          </a:p>
          <a:p>
            <a:r>
              <a:rPr lang="en-US" dirty="0"/>
              <a:t>The models were evaluated on all 3 three feature sets.</a:t>
            </a:r>
          </a:p>
        </p:txBody>
      </p:sp>
    </p:spTree>
    <p:extLst>
      <p:ext uri="{BB962C8B-B14F-4D97-AF65-F5344CB8AC3E}">
        <p14:creationId xmlns:p14="http://schemas.microsoft.com/office/powerpoint/2010/main" val="204175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B910F1-CC09-4AC1-A845-2C4BB637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EA9D4-FD3D-4619-94FD-320BC5AA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8" t="44934" r="38284" b="42345"/>
          <a:stretch/>
        </p:blipFill>
        <p:spPr>
          <a:xfrm>
            <a:off x="801858" y="3264334"/>
            <a:ext cx="8929517" cy="14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7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2715" y="6157732"/>
            <a:ext cx="35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most important features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302CB-FD4B-4BAD-BD42-CC97642B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CB4B54-EB62-4C29-A514-29A211976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9" t="34352" r="43246" b="28686"/>
          <a:stretch/>
        </p:blipFill>
        <p:spPr>
          <a:xfrm>
            <a:off x="2297227" y="2336874"/>
            <a:ext cx="6395797" cy="3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cleaned , explored and visualized</a:t>
            </a:r>
          </a:p>
          <a:p>
            <a:r>
              <a:rPr lang="en-US" dirty="0"/>
              <a:t>Three transformations were tested and applied</a:t>
            </a:r>
          </a:p>
          <a:p>
            <a:r>
              <a:rPr lang="en-US" dirty="0"/>
              <a:t>Two models were trained</a:t>
            </a:r>
          </a:p>
          <a:p>
            <a:r>
              <a:rPr lang="en-US" dirty="0"/>
              <a:t>Top 10 correlating features were isolated </a:t>
            </a:r>
          </a:p>
        </p:txBody>
      </p:sp>
    </p:spTree>
    <p:extLst>
      <p:ext uri="{BB962C8B-B14F-4D97-AF65-F5344CB8AC3E}">
        <p14:creationId xmlns:p14="http://schemas.microsoft.com/office/powerpoint/2010/main" val="66869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35915" cy="3599316"/>
          </a:xfrm>
        </p:spPr>
        <p:txBody>
          <a:bodyPr/>
          <a:lstStyle/>
          <a:p>
            <a:r>
              <a:rPr lang="en-US" dirty="0"/>
              <a:t>Model user behavior based on their interactions with an e-commerce website</a:t>
            </a:r>
          </a:p>
          <a:p>
            <a:endParaRPr lang="en-US" dirty="0"/>
          </a:p>
          <a:p>
            <a:r>
              <a:rPr lang="en-US" dirty="0"/>
              <a:t>Measure which website actions correlate with revenue and sales</a:t>
            </a:r>
          </a:p>
          <a:p>
            <a:endParaRPr lang="en-US" dirty="0"/>
          </a:p>
          <a:p>
            <a:r>
              <a:rPr lang="en-US" dirty="0"/>
              <a:t>Identify seasonality and trends in buying behaviors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6" y="2336873"/>
            <a:ext cx="5070022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3914"/>
            <a:ext cx="10058400" cy="1921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dataset was obtained from Kaggle (https://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roshansharma</a:t>
            </a:r>
            <a:r>
              <a:rPr lang="en-US" dirty="0"/>
              <a:t>/online-shopper-s-intention)</a:t>
            </a:r>
          </a:p>
          <a:p>
            <a:endParaRPr lang="en-US" dirty="0"/>
          </a:p>
          <a:p>
            <a:r>
              <a:rPr lang="en-US" dirty="0"/>
              <a:t>Dataset consists of </a:t>
            </a:r>
            <a:r>
              <a:rPr lang="is-IS" dirty="0"/>
              <a:t>12330</a:t>
            </a:r>
            <a:r>
              <a:rPr lang="en-US" dirty="0"/>
              <a:t> samples and  18 features of which 8 are categorical and 10 are numeric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4ECCE-9B6F-4EDF-832B-DF1C7F09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1" t="35686" r="11919" b="18753"/>
          <a:stretch/>
        </p:blipFill>
        <p:spPr>
          <a:xfrm>
            <a:off x="2339544" y="3962516"/>
            <a:ext cx="7793501" cy="28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consists of 0.11 percent Missing values</a:t>
            </a:r>
          </a:p>
          <a:p>
            <a:endParaRPr lang="en-US" dirty="0"/>
          </a:p>
          <a:p>
            <a:r>
              <a:rPr lang="en-US" dirty="0"/>
              <a:t>Some duration values were negative suggesting outliers or missing values</a:t>
            </a:r>
          </a:p>
          <a:p>
            <a:endParaRPr lang="en-US" dirty="0"/>
          </a:p>
          <a:p>
            <a:r>
              <a:rPr lang="en-US" dirty="0"/>
              <a:t>The numerical features are highly skewed.</a:t>
            </a:r>
          </a:p>
          <a:p>
            <a:endParaRPr lang="en-US" dirty="0"/>
          </a:p>
          <a:p>
            <a:r>
              <a:rPr lang="en-US" dirty="0"/>
              <a:t>The Prediction classes are imbalanced with 1908 True and 10422 False classes</a:t>
            </a:r>
          </a:p>
        </p:txBody>
      </p:sp>
    </p:spTree>
    <p:extLst>
      <p:ext uri="{BB962C8B-B14F-4D97-AF65-F5344CB8AC3E}">
        <p14:creationId xmlns:p14="http://schemas.microsoft.com/office/powerpoint/2010/main" val="99741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22" y="2151605"/>
            <a:ext cx="6567657" cy="3496841"/>
          </a:xfrm>
        </p:spPr>
      </p:pic>
      <p:sp>
        <p:nvSpPr>
          <p:cNvPr id="5" name="TextBox 4"/>
          <p:cNvSpPr txBox="1"/>
          <p:nvPr/>
        </p:nvSpPr>
        <p:spPr>
          <a:xfrm>
            <a:off x="2203423" y="6007261"/>
            <a:ext cx="65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visitors  and their contribution towards Revenue for different Months</a:t>
            </a:r>
          </a:p>
        </p:txBody>
      </p:sp>
    </p:spTree>
    <p:extLst>
      <p:ext uri="{BB962C8B-B14F-4D97-AF65-F5344CB8AC3E}">
        <p14:creationId xmlns:p14="http://schemas.microsoft.com/office/powerpoint/2010/main" val="5186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" y="2293536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4" y="2293536"/>
            <a:ext cx="587044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911" y="5496106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Enhanced Box Plots for </a:t>
            </a:r>
            <a:r>
              <a:rPr lang="en-US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60496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were dropped</a:t>
            </a:r>
          </a:p>
          <a:p>
            <a:r>
              <a:rPr lang="en-US" dirty="0"/>
              <a:t>Each numerical values was clipped to remove outliers</a:t>
            </a:r>
          </a:p>
          <a:p>
            <a:r>
              <a:rPr lang="en-US" dirty="0"/>
              <a:t>Categorical variables were One Hot encoded </a:t>
            </a:r>
          </a:p>
          <a:p>
            <a:r>
              <a:rPr lang="en-US" dirty="0"/>
              <a:t>Three different feature sets were generated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scaling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Scaled using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Yeo Johnson transformation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2427142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2" y="2427142"/>
            <a:ext cx="577900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225" y="5763318"/>
            <a:ext cx="798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(left) and after applying Yeo Johnson Transformation on </a:t>
            </a:r>
            <a:r>
              <a:rPr lang="en-US"/>
              <a:t>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Indicator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handle imbalance of classes Balanced accuracy score was used</a:t>
            </a:r>
          </a:p>
          <a:p>
            <a:endParaRPr lang="en-US" dirty="0"/>
          </a:p>
          <a:p>
            <a:r>
              <a:rPr lang="en-US" dirty="0"/>
              <a:t>Balanced accuracy is calculated as the average of the proportion corrects of each class individually.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48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4630</TotalTime>
  <Words>291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Online Customer Intention Prediction </vt:lpstr>
      <vt:lpstr>Use Case</vt:lpstr>
      <vt:lpstr>Dataset</vt:lpstr>
      <vt:lpstr>Data Quality Assessment</vt:lpstr>
      <vt:lpstr>Exploration and Visualization</vt:lpstr>
      <vt:lpstr>Exploration and Visualization</vt:lpstr>
      <vt:lpstr>Feature Engineering</vt:lpstr>
      <vt:lpstr>Exploration and Visualization</vt:lpstr>
      <vt:lpstr>Model Performance Indicator</vt:lpstr>
      <vt:lpstr>Model Selection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Intention Prediction </dc:title>
  <dc:creator>Nikhil Nishikant Dange</dc:creator>
  <cp:lastModifiedBy>HP</cp:lastModifiedBy>
  <cp:revision>28</cp:revision>
  <dcterms:created xsi:type="dcterms:W3CDTF">2019-09-05T18:53:51Z</dcterms:created>
  <dcterms:modified xsi:type="dcterms:W3CDTF">2020-08-05T19:21:52Z</dcterms:modified>
</cp:coreProperties>
</file>