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gOOxX2NQ0DDayUcE+UiAGDtI20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990600" y="3341852"/>
            <a:ext cx="7772400" cy="862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Exception Handling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4191000"/>
            <a:ext cx="7239000" cy="239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99" y="1600200"/>
            <a:ext cx="2066925" cy="43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8400" y="280987"/>
            <a:ext cx="6096000" cy="307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Exception Handling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Exception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abnormal condition that arises in a code sequence at runtime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Exception Handling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Exception Handling is a mechanism to handle runtime errors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Exception Handling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java Exception is handled by five keywords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Catch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Throw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Throws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Finally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Exception Handling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457200" y="11430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Syntax</a:t>
            </a:r>
            <a:endParaRPr/>
          </a:p>
          <a:p>
            <a:pPr indent="0" lvl="1" marL="457200" rtl="0" algn="l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Try</a:t>
            </a:r>
            <a:endParaRPr/>
          </a:p>
          <a:p>
            <a:pPr indent="0" lvl="1" marL="457200" rtl="0" algn="l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 {</a:t>
            </a:r>
            <a:endParaRPr/>
          </a:p>
          <a:p>
            <a:pPr indent="0" lvl="1" marL="457200" rtl="0" algn="l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  //block of code to monitor error</a:t>
            </a:r>
            <a:endParaRPr/>
          </a:p>
          <a:p>
            <a:pPr indent="0" lvl="1" marL="457200" rtl="0" algn="l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 }</a:t>
            </a:r>
            <a:endParaRPr/>
          </a:p>
          <a:p>
            <a:pPr indent="0" lvl="1" marL="457200" rtl="0" algn="l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Catch(Exception type1_exception)</a:t>
            </a:r>
            <a:endParaRPr/>
          </a:p>
          <a:p>
            <a:pPr indent="0" lvl="1" marL="457200" rtl="0" algn="l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 {</a:t>
            </a:r>
            <a:endParaRPr/>
          </a:p>
          <a:p>
            <a:pPr indent="0" lvl="1" marL="457200" rtl="0" algn="l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   //exception handler for exception type 1</a:t>
            </a:r>
            <a:endParaRPr/>
          </a:p>
          <a:p>
            <a:pPr indent="0" lvl="1" marL="457200" rtl="0" algn="l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 }</a:t>
            </a:r>
            <a:endParaRPr/>
          </a:p>
          <a:p>
            <a:pPr indent="0" lvl="1" marL="457200" rtl="0" algn="l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Catch(Exception type2_exception)</a:t>
            </a:r>
            <a:endParaRPr/>
          </a:p>
          <a:p>
            <a:pPr indent="0" lvl="1" marL="457200" rtl="0" algn="l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 {</a:t>
            </a:r>
            <a:endParaRPr sz="3400"/>
          </a:p>
          <a:p>
            <a:pPr indent="0" lvl="1" marL="457200" rtl="0" algn="l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    //exception handler for exception type 2</a:t>
            </a:r>
            <a:endParaRPr sz="3400"/>
          </a:p>
          <a:p>
            <a:pPr indent="0" lvl="1" marL="457200" rtl="0" algn="l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  }</a:t>
            </a:r>
            <a:endParaRPr/>
          </a:p>
          <a:p>
            <a:pPr indent="0" lvl="1" marL="457200" rtl="0" algn="l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Finally</a:t>
            </a:r>
            <a:endParaRPr/>
          </a:p>
          <a:p>
            <a:pPr indent="0" lvl="1" marL="457200" rtl="0" algn="l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  {</a:t>
            </a:r>
            <a:endParaRPr/>
          </a:p>
          <a:p>
            <a:pPr indent="0" lvl="1" marL="457200" rtl="0" algn="l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     //block of code to be executed before try block end</a:t>
            </a:r>
            <a:endParaRPr/>
          </a:p>
          <a:p>
            <a:pPr indent="0" lvl="1" marL="457200" rtl="0" algn="l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   }</a:t>
            </a:r>
            <a:endParaRPr sz="3400"/>
          </a:p>
          <a:p>
            <a:pPr indent="-174625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4625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Exception Handling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Using try and catch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code to be monitored is placed try block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code for handling exception is placed in catch block.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Using throw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throw exception manually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Syntax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throw Throwable Instance;</a:t>
            </a:r>
            <a:endParaRPr/>
          </a:p>
          <a:p>
            <a:pPr indent="0" lvl="2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Exception Handling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Using throws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Used to throw exception out of method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Syntax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Type method_name(parameter_list) throw exception_list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{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//body of method;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}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Finally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contain block of code to be executed after try/catch block is completed.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executed if exception is thrown or not.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Gavaskar</dc:creator>
</cp:coreProperties>
</file>