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7" roundtripDataSignature="AMtx7miGGY1H5gcf99vbMbTQ+j7dyH4D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46eb90557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46eb9055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46eb90557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46eb9055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46eb90557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46eb9055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46eb90557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46eb905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46eb90557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46eb9055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46eb90557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46eb9055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46eb90557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46eb9055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46eb90557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46eb9055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46eb90557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46eb9055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46eb90557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46eb9055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46eb90557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46eb9055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46eb90557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46eb9055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46eb90557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46eb9055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46eb90557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46eb9055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46eb90557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46eb9055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46eb90557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46eb9055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46eb90557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46eb9055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46eb9055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46eb905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document/d/1DdV53pR0Er_2_Nw_z1pQeiR5vLb8xpupo5mPD9PUXxs/edit?usp=sharin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document/d/199BipwBErURQZXqUOf9DAFKrgwYfyO2DS29y1JWeZE0/edit?usp=sharing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document/d/1SgvW7YEBmMxR-7M6_h_IfE-wac_9R3DXYU3wsBjZKRM/edit?usp=sharing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s.google.com/document/d/1BLWhZcb9atR20-1HEuKjqS3-mIHDepweNEwPakJ-ypA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" y="304800"/>
            <a:ext cx="9220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Introduction to Threads –Multithreading</a:t>
            </a:r>
            <a:endParaRPr sz="40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81200"/>
            <a:ext cx="4343400" cy="4711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2057400"/>
            <a:ext cx="4419600" cy="4414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Program</a:t>
            </a:r>
            <a:endParaRPr/>
          </a:p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class multi_runnable implements Runnable{ 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public void run()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{ 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System.out.println("thread is running..."); 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}  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public static void main(String args[])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{ 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multi_runnable m1=new multi_runnable(); 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Thread t1 =new Thread(m1); 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t1.start(); 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} 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46eb90557_0_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Thread.sleep() in Java</a:t>
            </a:r>
            <a:endParaRPr/>
          </a:p>
        </p:txBody>
      </p:sp>
      <p:sp>
        <p:nvSpPr>
          <p:cNvPr id="149" name="Google Shape;149;g1046eb90557_0_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method sleep() is being used to halt the working of a thread for a given amount of time. 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time up to which the thread remains in the sleeping state is known as the sleeping time of the thread. 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After the sleeping time is over, the thread starts its execution from where it has left.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46eb90557_0_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sleep() Method Syntax:</a:t>
            </a:r>
            <a:endParaRPr/>
          </a:p>
        </p:txBody>
      </p:sp>
      <p:sp>
        <p:nvSpPr>
          <p:cNvPr id="155" name="Google Shape;155;g1046eb90557_0_21"/>
          <p:cNvSpPr txBox="1"/>
          <p:nvPr>
            <p:ph idx="1" type="body"/>
          </p:nvPr>
        </p:nvSpPr>
        <p:spPr>
          <a:xfrm>
            <a:off x="264400" y="1586425"/>
            <a:ext cx="8422500" cy="453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public static void sleep(long mls) throws InterruptedException 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46eb90557_0_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Program</a:t>
            </a:r>
            <a:endParaRPr/>
          </a:p>
        </p:txBody>
      </p:sp>
      <p:sp>
        <p:nvSpPr>
          <p:cNvPr id="161" name="Google Shape;161;g1046eb90557_0_28"/>
          <p:cNvSpPr txBox="1"/>
          <p:nvPr>
            <p:ph idx="1" type="body"/>
          </p:nvPr>
        </p:nvSpPr>
        <p:spPr>
          <a:xfrm>
            <a:off x="457200" y="1517575"/>
            <a:ext cx="10284300" cy="540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860"/>
              <a:t>class TestSleepMethod1 extends Thread{    </a:t>
            </a:r>
            <a:endParaRPr sz="486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860"/>
              <a:t> public void run(){    </a:t>
            </a:r>
            <a:endParaRPr sz="486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860"/>
              <a:t>  for(int i=1;i&lt;5;i++){   </a:t>
            </a:r>
            <a:endParaRPr sz="486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860"/>
              <a:t>  // the thread will sleep for the 500 milli seconds   </a:t>
            </a:r>
            <a:endParaRPr sz="486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4860"/>
              <a:t>    try{Thread.sleep(500);}</a:t>
            </a:r>
            <a:endParaRPr sz="486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860"/>
              <a:t>catch(InterruptedException e){System.out.println(e);}    </a:t>
            </a:r>
            <a:endParaRPr sz="486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860"/>
              <a:t>    System.out.println(i);    </a:t>
            </a:r>
            <a:endParaRPr sz="486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860"/>
              <a:t>  }    </a:t>
            </a:r>
            <a:endParaRPr sz="486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860"/>
              <a:t> }    </a:t>
            </a:r>
            <a:endParaRPr sz="486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860"/>
              <a:t> public static void main(String args[]){    </a:t>
            </a:r>
            <a:endParaRPr sz="486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860"/>
              <a:t>  TestSleepMethod1 t1=new TestSleepMethod1();    </a:t>
            </a:r>
            <a:endParaRPr sz="486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860"/>
              <a:t>  TestSleepMethod1 t2=new TestSleepMethod1();    </a:t>
            </a:r>
            <a:endParaRPr sz="486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860"/>
              <a:t>  t1.start();    </a:t>
            </a:r>
            <a:endParaRPr sz="486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860"/>
              <a:t>  t2.start();    </a:t>
            </a:r>
            <a:endParaRPr sz="486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860"/>
              <a:t> }    </a:t>
            </a:r>
            <a:endParaRPr sz="486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860"/>
              <a:t>}    </a:t>
            </a:r>
            <a:endParaRPr sz="486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46eb90557_0_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we start a thread twice</a:t>
            </a:r>
            <a:endParaRPr/>
          </a:p>
        </p:txBody>
      </p:sp>
      <p:sp>
        <p:nvSpPr>
          <p:cNvPr id="167" name="Google Shape;167;g1046eb90557_0_3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No. After starting a thread, it can never be started again. If you does so, an IllegalThreadStateException is thrown.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46eb90557_0_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73" name="Google Shape;173;g1046eb90557_0_4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public class TestThreadTwice1 extends Thread{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public void run(){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 System.out.println("running...");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}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public static void main(String args[]){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TestThreadTwice1 t1=new TestThreadTwice1();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t1.start();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t1.start();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}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}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046eb90557_0_42"/>
          <p:cNvSpPr txBox="1"/>
          <p:nvPr/>
        </p:nvSpPr>
        <p:spPr>
          <a:xfrm>
            <a:off x="4379200" y="4478350"/>
            <a:ext cx="4764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running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Exception in thread "main" java.lang.IllegalThreadStateException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46eb90557_0_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 join() method</a:t>
            </a:r>
            <a:endParaRPr/>
          </a:p>
        </p:txBody>
      </p:sp>
      <p:sp>
        <p:nvSpPr>
          <p:cNvPr id="180" name="Google Shape;180;g1046eb90557_0_50"/>
          <p:cNvSpPr txBox="1"/>
          <p:nvPr>
            <p:ph idx="1" type="body"/>
          </p:nvPr>
        </p:nvSpPr>
        <p:spPr>
          <a:xfrm>
            <a:off x="247875" y="1417650"/>
            <a:ext cx="8593200" cy="470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When the join() method is invoked, the current thread stops its execution and the thread goes into the wait state.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current thread remains in the wait state until the thread on which the join() method is invoked has achieved its dead state.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interruption of the thread occurs, then it throws the InterruptedException.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2600"/>
              <a:t>Syntax:public final void join() throws  InterruptedException </a:t>
            </a:r>
            <a:endParaRPr sz="2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46eb90557_0_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86" name="Google Shape;186;g1046eb90557_0_5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https://docs.google.com/document/d/1DdV53pR0Er_2_Nw_z1pQeiR5vLb8xpupo5mPD9PUXxs/edit?usp=sharing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46eb90557_0_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Naming Thread </a:t>
            </a:r>
            <a:endParaRPr/>
          </a:p>
        </p:txBody>
      </p:sp>
      <p:sp>
        <p:nvSpPr>
          <p:cNvPr id="192" name="Google Shape;192;g1046eb90557_0_6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Thread class provides methods to change and get the name of a thread.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By default, each thread has a name, i.e. thread-0, thread-1 and so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syntax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public String getName(): is used to return the name of a thread. 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public void setName(String name): is used to change the name of a thread. 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46eb90557_0_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98" name="Google Shape;198;g1046eb90557_0_73"/>
          <p:cNvSpPr txBox="1"/>
          <p:nvPr>
            <p:ph idx="1" type="body"/>
          </p:nvPr>
        </p:nvSpPr>
        <p:spPr>
          <a:xfrm>
            <a:off x="457200" y="1600200"/>
            <a:ext cx="9656400" cy="54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2120"/>
              <a:t>class TestMultiNaming1 extends Thread{  </a:t>
            </a:r>
            <a:endParaRPr sz="212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2120"/>
              <a:t>  public void run(){  </a:t>
            </a:r>
            <a:endParaRPr sz="212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2120"/>
              <a:t>   System.out.println("running...");  </a:t>
            </a:r>
            <a:endParaRPr sz="212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2120"/>
              <a:t>  }  </a:t>
            </a:r>
            <a:endParaRPr sz="212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2120"/>
              <a:t> public static void main(String args[]){  </a:t>
            </a:r>
            <a:endParaRPr sz="212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2120"/>
              <a:t>  TestMultiNaming1 t1=new TestMultiNaming1();  </a:t>
            </a:r>
            <a:endParaRPr sz="212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2120"/>
              <a:t>  TestMultiNaming1 t2=new TestMultiNaming1();  </a:t>
            </a:r>
            <a:endParaRPr sz="212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2120"/>
              <a:t>  System.out.println("Name of t1:"+t1.getName());  </a:t>
            </a:r>
            <a:endParaRPr sz="212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2120"/>
              <a:t>  System.out.println("Name of t2:"+t2.getName());  </a:t>
            </a:r>
            <a:endParaRPr sz="212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2120"/>
              <a:t>   </a:t>
            </a:r>
            <a:endParaRPr sz="212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2120"/>
              <a:t>  t1.start();  </a:t>
            </a:r>
            <a:endParaRPr sz="212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2120"/>
              <a:t>  t2.start();  </a:t>
            </a:r>
            <a:endParaRPr sz="212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2120"/>
              <a:t>  </a:t>
            </a:r>
            <a:endParaRPr sz="212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2120"/>
              <a:t>  t1.setName("Sonoo Jaiswal");  </a:t>
            </a:r>
            <a:endParaRPr sz="212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2120"/>
              <a:t>  System.out.println("After changing name of t1:"+t1.getName());  </a:t>
            </a:r>
            <a:endParaRPr sz="212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2120"/>
              <a:t> }  </a:t>
            </a:r>
            <a:endParaRPr sz="212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2120"/>
              <a:t>}  </a:t>
            </a:r>
            <a:endParaRPr sz="212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5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Threads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Thread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small unit of code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 thread is a lightweight sub-process, the smallest unit of processing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Multithreading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Process of executing multiple thread simultaneously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46eb90557_0_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 Priority</a:t>
            </a:r>
            <a:endParaRPr/>
          </a:p>
        </p:txBody>
      </p:sp>
      <p:sp>
        <p:nvSpPr>
          <p:cNvPr id="204" name="Google Shape;204;g1046eb90557_0_7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thread has a priority. Priorities are represented by a number between 1 and 10. In most cases, the thread scheduler schedules the threads according to their priority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Syntax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public final int getPriority(): 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java.lang.Thread.getPriority() method returns the priority of the given thread.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public final void setPriority(int newPriority): 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java.lang.Thread.setPriority() method updates or assign the priority of the thread to newPriority.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46eb90557_0_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10" name="Google Shape;210;g1046eb90557_0_8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https://docs.google.com/document/d/199BipwBErURQZXqUOf9DAFKrgwYfyO2DS29y1JWeZE0/edit?usp=sharing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46eb90557_0_9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Synchronization in Java</a:t>
            </a:r>
            <a:endParaRPr/>
          </a:p>
        </p:txBody>
      </p:sp>
      <p:sp>
        <p:nvSpPr>
          <p:cNvPr id="216" name="Google Shape;216;g1046eb90557_0_9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Synchronization in Java is the capability to control the access of multiple threads to any shared resource.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46eb90557_0_10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 Synchronization</a:t>
            </a:r>
            <a:endParaRPr/>
          </a:p>
        </p:txBody>
      </p:sp>
      <p:sp>
        <p:nvSpPr>
          <p:cNvPr id="222" name="Google Shape;222;g1046eb90557_0_101"/>
          <p:cNvSpPr txBox="1"/>
          <p:nvPr>
            <p:ph idx="1" type="body"/>
          </p:nvPr>
        </p:nvSpPr>
        <p:spPr>
          <a:xfrm>
            <a:off x="457200" y="1600200"/>
            <a:ext cx="8686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•"/>
            </a:pPr>
            <a:r>
              <a:rPr lang="en-US" sz="3600"/>
              <a:t>There are two types of thread  synchronization are</a:t>
            </a:r>
            <a:endParaRPr sz="3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3200"/>
              <a:t>Mutual Exclusive</a:t>
            </a:r>
            <a:endParaRPr sz="3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800"/>
              <a:t>Synchronized method.</a:t>
            </a:r>
            <a:endParaRPr sz="28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800"/>
              <a:t>Synchronized block.</a:t>
            </a:r>
            <a:endParaRPr sz="28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3200"/>
              <a:t>Static synchronization.</a:t>
            </a:r>
            <a:endParaRPr sz="3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800"/>
              <a:t>Cooperation (Inter-thread communication in java)</a:t>
            </a:r>
            <a:endParaRPr sz="2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46eb90557_0_1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Mutual Exclusive-</a:t>
            </a:r>
            <a:r>
              <a:rPr lang="en-US"/>
              <a:t>Examples</a:t>
            </a:r>
            <a:endParaRPr/>
          </a:p>
        </p:txBody>
      </p:sp>
      <p:sp>
        <p:nvSpPr>
          <p:cNvPr id="228" name="Google Shape;228;g1046eb90557_0_10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https://docs.google.com/document/d/1SgvW7YEBmMxR-7M6_h_IfE-wac_9R3DXYU3wsBjZKRM/edit?usp=sharing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46eb90557_0_1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Inter-thread Communication</a:t>
            </a:r>
            <a:endParaRPr/>
          </a:p>
        </p:txBody>
      </p:sp>
      <p:sp>
        <p:nvSpPr>
          <p:cNvPr id="234" name="Google Shape;234;g1046eb90557_0_1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Inter-thread communication or Co-operation is to allow synchronized threads to communicate with each other.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is implemented by following methods of Object class: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wait()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notify()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notifyAll()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46eb90557_0_1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Inter-thread Communication</a:t>
            </a:r>
            <a:endParaRPr/>
          </a:p>
        </p:txBody>
      </p:sp>
      <p:sp>
        <p:nvSpPr>
          <p:cNvPr id="240" name="Google Shape;240;g1046eb90557_0_1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wait() method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The wait() method causes current thread to release the lock and wait until either another thread invokes the notify() method or the notifyAll()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notify() method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The notify() method wakes up a single thread that is waiting on this object's monitor.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notifyAll() method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Wakes up all threads that are waiting on this object's monitor.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46eb90557_0_1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46" name="Google Shape;246;g1046eb90557_0_13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https://docs.google.com/document/d/1BLWhZcb9atR20-1HEuKjqS3-mIHDepweNEwPakJ-ypA/edit?usp=sharing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46eb90557_0_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 in java</a:t>
            </a:r>
            <a:endParaRPr/>
          </a:p>
        </p:txBody>
      </p:sp>
      <p:sp>
        <p:nvSpPr>
          <p:cNvPr id="99" name="Google Shape;99;g1046eb90557_0_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Threads are independent. If there occurs exception in one thread, it doesn't affect other threads. It uses a shared memory area.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</p:txBody>
      </p:sp>
      <p:pic>
        <p:nvPicPr>
          <p:cNvPr id="100" name="Google Shape;100;g1046eb9055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639" y="3429000"/>
            <a:ext cx="3955961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Thread Life Cycle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399" y="1447800"/>
            <a:ext cx="7391399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Thread Life Cycle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1) New: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thread is in new state if you create an instance of Thread.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2) Runnable: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thread is in runnable state after calling the start() method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3)Running :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thread is in running state if the thread scheduler has selected it.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Thread Life Cycle</a:t>
            </a:r>
            <a:endParaRPr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4) Non-Runnable (Blocked)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This is the state when the thread is still alive, but is currently not eligible to run.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5) Terminated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thread is in terminated or dead state when its run() method exits.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Multithreading</a:t>
            </a:r>
            <a:endParaRPr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Two ways of creating  thread are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By extending thread class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By implementing Runnable interface</a:t>
            </a:r>
            <a:endParaRPr/>
          </a:p>
          <a:p>
            <a:pPr indent="-342900" lvl="1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By extending thread class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class created by extending thread class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  method is overrided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start() method is used to start the thread.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Program</a:t>
            </a:r>
            <a:endParaRPr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class Multi_thread extends Thread{  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public void run()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{  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System.out.println("thread is running...");  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}  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public static void main(String args[])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{  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Multi_thread t1=new Multi_thread();  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t1.start();  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}  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Multithreading</a:t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By implementing Runnable interface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Class is created by implementing Runnable interface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run() method has to be implemented in subclass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Start() method is used to start the thread.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Gavaskar</dc:creator>
</cp:coreProperties>
</file>