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1" r:id="rId2"/>
    <p:sldId id="277" r:id="rId3"/>
    <p:sldId id="257" r:id="rId4"/>
    <p:sldId id="285" r:id="rId5"/>
    <p:sldId id="271" r:id="rId6"/>
    <p:sldId id="272" r:id="rId7"/>
    <p:sldId id="273" r:id="rId8"/>
    <p:sldId id="274" r:id="rId9"/>
    <p:sldId id="275" r:id="rId10"/>
    <p:sldId id="276"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2" d="100"/>
          <a:sy n="82" d="100"/>
        </p:scale>
        <p:origin x="720"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 K" userId="7cda0ce8a9fe34f0" providerId="LiveId" clId="{4D8DE847-D12A-4152-B860-CC4FEEFF8621}"/>
    <pc:docChg chg="undo custSel addSld delSld modSld sldOrd">
      <pc:chgData name="Nithya K" userId="7cda0ce8a9fe34f0" providerId="LiveId" clId="{4D8DE847-D12A-4152-B860-CC4FEEFF8621}" dt="2023-02-08T05:32:07.760" v="458" actId="14100"/>
      <pc:docMkLst>
        <pc:docMk/>
      </pc:docMkLst>
      <pc:sldChg chg="modSp mod">
        <pc:chgData name="Nithya K" userId="7cda0ce8a9fe34f0" providerId="LiveId" clId="{4D8DE847-D12A-4152-B860-CC4FEEFF8621}" dt="2023-02-08T04:36:04.286" v="73" actId="20577"/>
        <pc:sldMkLst>
          <pc:docMk/>
          <pc:sldMk cId="106904919" sldId="261"/>
        </pc:sldMkLst>
        <pc:spChg chg="mod">
          <ac:chgData name="Nithya K" userId="7cda0ce8a9fe34f0" providerId="LiveId" clId="{4D8DE847-D12A-4152-B860-CC4FEEFF8621}" dt="2023-02-08T04:36:04.286" v="73" actId="20577"/>
          <ac:spMkLst>
            <pc:docMk/>
            <pc:sldMk cId="106904919" sldId="261"/>
            <ac:spMk id="3" creationId="{00000000-0000-0000-0000-000000000000}"/>
          </ac:spMkLst>
        </pc:spChg>
      </pc:sldChg>
      <pc:sldChg chg="modSp add mod">
        <pc:chgData name="Nithya K" userId="7cda0ce8a9fe34f0" providerId="LiveId" clId="{4D8DE847-D12A-4152-B860-CC4FEEFF8621}" dt="2023-02-08T03:55:28.347" v="21" actId="6549"/>
        <pc:sldMkLst>
          <pc:docMk/>
          <pc:sldMk cId="1282943482" sldId="272"/>
        </pc:sldMkLst>
        <pc:spChg chg="mod">
          <ac:chgData name="Nithya K" userId="7cda0ce8a9fe34f0" providerId="LiveId" clId="{4D8DE847-D12A-4152-B860-CC4FEEFF8621}" dt="2023-02-08T03:53:32.415" v="2" actId="14100"/>
          <ac:spMkLst>
            <pc:docMk/>
            <pc:sldMk cId="1282943482" sldId="272"/>
            <ac:spMk id="2" creationId="{00000000-0000-0000-0000-000000000000}"/>
          </ac:spMkLst>
        </pc:spChg>
        <pc:spChg chg="mod">
          <ac:chgData name="Nithya K" userId="7cda0ce8a9fe34f0" providerId="LiveId" clId="{4D8DE847-D12A-4152-B860-CC4FEEFF8621}" dt="2023-02-08T03:55:28.347" v="21" actId="6549"/>
          <ac:spMkLst>
            <pc:docMk/>
            <pc:sldMk cId="1282943482" sldId="272"/>
            <ac:spMk id="5" creationId="{355834A2-8747-7EBD-8985-34E5A71C4609}"/>
          </ac:spMkLst>
        </pc:spChg>
        <pc:spChg chg="mod">
          <ac:chgData name="Nithya K" userId="7cda0ce8a9fe34f0" providerId="LiveId" clId="{4D8DE847-D12A-4152-B860-CC4FEEFF8621}" dt="2023-02-08T03:54:51.427" v="12" actId="1076"/>
          <ac:spMkLst>
            <pc:docMk/>
            <pc:sldMk cId="1282943482" sldId="272"/>
            <ac:spMk id="7" creationId="{EE24D8C2-8D4D-3AEA-2F93-4CA72D7CF2B7}"/>
          </ac:spMkLst>
        </pc:spChg>
      </pc:sldChg>
      <pc:sldChg chg="addSp delSp modSp add mod">
        <pc:chgData name="Nithya K" userId="7cda0ce8a9fe34f0" providerId="LiveId" clId="{4D8DE847-D12A-4152-B860-CC4FEEFF8621}" dt="2023-02-08T03:59:34.095" v="47" actId="207"/>
        <pc:sldMkLst>
          <pc:docMk/>
          <pc:sldMk cId="3210672106" sldId="273"/>
        </pc:sldMkLst>
        <pc:spChg chg="mod">
          <ac:chgData name="Nithya K" userId="7cda0ce8a9fe34f0" providerId="LiveId" clId="{4D8DE847-D12A-4152-B860-CC4FEEFF8621}" dt="2023-02-08T03:56:27.083" v="24" actId="1076"/>
          <ac:spMkLst>
            <pc:docMk/>
            <pc:sldMk cId="3210672106" sldId="273"/>
            <ac:spMk id="2" creationId="{00000000-0000-0000-0000-000000000000}"/>
          </ac:spMkLst>
        </pc:spChg>
        <pc:spChg chg="add del">
          <ac:chgData name="Nithya K" userId="7cda0ce8a9fe34f0" providerId="LiveId" clId="{4D8DE847-D12A-4152-B860-CC4FEEFF8621}" dt="2023-02-08T03:57:59.782" v="26"/>
          <ac:spMkLst>
            <pc:docMk/>
            <pc:sldMk cId="3210672106" sldId="273"/>
            <ac:spMk id="3" creationId="{0260B533-4699-8985-E2F6-869ED1DA07A2}"/>
          </ac:spMkLst>
        </pc:spChg>
        <pc:spChg chg="add del">
          <ac:chgData name="Nithya K" userId="7cda0ce8a9fe34f0" providerId="LiveId" clId="{4D8DE847-D12A-4152-B860-CC4FEEFF8621}" dt="2023-02-08T03:59:08.590" v="37"/>
          <ac:spMkLst>
            <pc:docMk/>
            <pc:sldMk cId="3210672106" sldId="273"/>
            <ac:spMk id="4" creationId="{69B719FB-F192-2DBB-93EE-4503CC6EBCC8}"/>
          </ac:spMkLst>
        </pc:spChg>
        <pc:spChg chg="mod">
          <ac:chgData name="Nithya K" userId="7cda0ce8a9fe34f0" providerId="LiveId" clId="{4D8DE847-D12A-4152-B860-CC4FEEFF8621}" dt="2023-02-08T03:58:29.209" v="35" actId="207"/>
          <ac:spMkLst>
            <pc:docMk/>
            <pc:sldMk cId="3210672106" sldId="273"/>
            <ac:spMk id="5" creationId="{355834A2-8747-7EBD-8985-34E5A71C4609}"/>
          </ac:spMkLst>
        </pc:spChg>
        <pc:spChg chg="add del">
          <ac:chgData name="Nithya K" userId="7cda0ce8a9fe34f0" providerId="LiveId" clId="{4D8DE847-D12A-4152-B860-CC4FEEFF8621}" dt="2023-02-08T03:59:20.123" v="42"/>
          <ac:spMkLst>
            <pc:docMk/>
            <pc:sldMk cId="3210672106" sldId="273"/>
            <ac:spMk id="6" creationId="{86DEB2DD-ADBC-EA35-E18D-13BB42BEBA31}"/>
          </ac:spMkLst>
        </pc:spChg>
        <pc:spChg chg="mod">
          <ac:chgData name="Nithya K" userId="7cda0ce8a9fe34f0" providerId="LiveId" clId="{4D8DE847-D12A-4152-B860-CC4FEEFF8621}" dt="2023-02-08T03:59:34.095" v="47" actId="207"/>
          <ac:spMkLst>
            <pc:docMk/>
            <pc:sldMk cId="3210672106" sldId="273"/>
            <ac:spMk id="7" creationId="{EE24D8C2-8D4D-3AEA-2F93-4CA72D7CF2B7}"/>
          </ac:spMkLst>
        </pc:spChg>
      </pc:sldChg>
      <pc:sldChg chg="addSp delSp modSp add mod">
        <pc:chgData name="Nithya K" userId="7cda0ce8a9fe34f0" providerId="LiveId" clId="{4D8DE847-D12A-4152-B860-CC4FEEFF8621}" dt="2023-02-08T04:01:54.695" v="64" actId="478"/>
        <pc:sldMkLst>
          <pc:docMk/>
          <pc:sldMk cId="1176673215" sldId="274"/>
        </pc:sldMkLst>
        <pc:spChg chg="mod">
          <ac:chgData name="Nithya K" userId="7cda0ce8a9fe34f0" providerId="LiveId" clId="{4D8DE847-D12A-4152-B860-CC4FEEFF8621}" dt="2023-02-08T04:00:39.787" v="51"/>
          <ac:spMkLst>
            <pc:docMk/>
            <pc:sldMk cId="1176673215" sldId="274"/>
            <ac:spMk id="2" creationId="{00000000-0000-0000-0000-000000000000}"/>
          </ac:spMkLst>
        </pc:spChg>
        <pc:spChg chg="add del">
          <ac:chgData name="Nithya K" userId="7cda0ce8a9fe34f0" providerId="LiveId" clId="{4D8DE847-D12A-4152-B860-CC4FEEFF8621}" dt="2023-02-08T04:01:32.488" v="59"/>
          <ac:spMkLst>
            <pc:docMk/>
            <pc:sldMk cId="1176673215" sldId="274"/>
            <ac:spMk id="3" creationId="{09EFD226-5BEC-6A3B-325C-67A4859D1105}"/>
          </ac:spMkLst>
        </pc:spChg>
        <pc:spChg chg="mod">
          <ac:chgData name="Nithya K" userId="7cda0ce8a9fe34f0" providerId="LiveId" clId="{4D8DE847-D12A-4152-B860-CC4FEEFF8621}" dt="2023-02-08T04:01:50.026" v="62" actId="113"/>
          <ac:spMkLst>
            <pc:docMk/>
            <pc:sldMk cId="1176673215" sldId="274"/>
            <ac:spMk id="5" creationId="{355834A2-8747-7EBD-8985-34E5A71C4609}"/>
          </ac:spMkLst>
        </pc:spChg>
        <pc:spChg chg="del mod">
          <ac:chgData name="Nithya K" userId="7cda0ce8a9fe34f0" providerId="LiveId" clId="{4D8DE847-D12A-4152-B860-CC4FEEFF8621}" dt="2023-02-08T04:01:54.695" v="64" actId="478"/>
          <ac:spMkLst>
            <pc:docMk/>
            <pc:sldMk cId="1176673215" sldId="274"/>
            <ac:spMk id="7" creationId="{EE24D8C2-8D4D-3AEA-2F93-4CA72D7CF2B7}"/>
          </ac:spMkLst>
        </pc:spChg>
      </pc:sldChg>
      <pc:sldChg chg="addSp delSp modSp add mod">
        <pc:chgData name="Nithya K" userId="7cda0ce8a9fe34f0" providerId="LiveId" clId="{4D8DE847-D12A-4152-B860-CC4FEEFF8621}" dt="2023-02-08T04:43:14.489" v="180" actId="20577"/>
        <pc:sldMkLst>
          <pc:docMk/>
          <pc:sldMk cId="330230452" sldId="275"/>
        </pc:sldMkLst>
        <pc:spChg chg="mod">
          <ac:chgData name="Nithya K" userId="7cda0ce8a9fe34f0" providerId="LiveId" clId="{4D8DE847-D12A-4152-B860-CC4FEEFF8621}" dt="2023-02-08T04:38:00.952" v="92" actId="1076"/>
          <ac:spMkLst>
            <pc:docMk/>
            <pc:sldMk cId="330230452" sldId="275"/>
            <ac:spMk id="2" creationId="{00000000-0000-0000-0000-000000000000}"/>
          </ac:spMkLst>
        </pc:spChg>
        <pc:spChg chg="add del">
          <ac:chgData name="Nithya K" userId="7cda0ce8a9fe34f0" providerId="LiveId" clId="{4D8DE847-D12A-4152-B860-CC4FEEFF8621}" dt="2023-02-08T04:38:56.170" v="96"/>
          <ac:spMkLst>
            <pc:docMk/>
            <pc:sldMk cId="330230452" sldId="275"/>
            <ac:spMk id="3" creationId="{D96C5031-C45A-1CCE-96C5-710EC73FF277}"/>
          </ac:spMkLst>
        </pc:spChg>
        <pc:spChg chg="del mod">
          <ac:chgData name="Nithya K" userId="7cda0ce8a9fe34f0" providerId="LiveId" clId="{4D8DE847-D12A-4152-B860-CC4FEEFF8621}" dt="2023-02-08T04:38:02.177" v="94"/>
          <ac:spMkLst>
            <pc:docMk/>
            <pc:sldMk cId="330230452" sldId="275"/>
            <ac:spMk id="5" creationId="{355834A2-8747-7EBD-8985-34E5A71C4609}"/>
          </ac:spMkLst>
        </pc:spChg>
        <pc:spChg chg="add mod">
          <ac:chgData name="Nithya K" userId="7cda0ce8a9fe34f0" providerId="LiveId" clId="{4D8DE847-D12A-4152-B860-CC4FEEFF8621}" dt="2023-02-08T04:39:26.442" v="105" actId="20577"/>
          <ac:spMkLst>
            <pc:docMk/>
            <pc:sldMk cId="330230452" sldId="275"/>
            <ac:spMk id="6" creationId="{9CF690BE-B4B8-4BFA-5A0D-9B5D5895D060}"/>
          </ac:spMkLst>
        </pc:spChg>
        <pc:spChg chg="add del">
          <ac:chgData name="Nithya K" userId="7cda0ce8a9fe34f0" providerId="LiveId" clId="{4D8DE847-D12A-4152-B860-CC4FEEFF8621}" dt="2023-02-08T04:39:50.001" v="107"/>
          <ac:spMkLst>
            <pc:docMk/>
            <pc:sldMk cId="330230452" sldId="275"/>
            <ac:spMk id="7" creationId="{47CE69DA-078A-759C-82C2-A593CD29184E}"/>
          </ac:spMkLst>
        </pc:spChg>
        <pc:spChg chg="add mod">
          <ac:chgData name="Nithya K" userId="7cda0ce8a9fe34f0" providerId="LiveId" clId="{4D8DE847-D12A-4152-B860-CC4FEEFF8621}" dt="2023-02-08T04:43:14.489" v="180" actId="20577"/>
          <ac:spMkLst>
            <pc:docMk/>
            <pc:sldMk cId="330230452" sldId="275"/>
            <ac:spMk id="9" creationId="{55AF0E16-54AA-18BD-1EC7-3815CB61D026}"/>
          </ac:spMkLst>
        </pc:spChg>
      </pc:sldChg>
      <pc:sldChg chg="modSp add del mod">
        <pc:chgData name="Nithya K" userId="7cda0ce8a9fe34f0" providerId="LiveId" clId="{4D8DE847-D12A-4152-B860-CC4FEEFF8621}" dt="2023-02-08T04:37:27.932" v="85" actId="2890"/>
        <pc:sldMkLst>
          <pc:docMk/>
          <pc:sldMk cId="2952398462" sldId="275"/>
        </pc:sldMkLst>
        <pc:spChg chg="mod">
          <ac:chgData name="Nithya K" userId="7cda0ce8a9fe34f0" providerId="LiveId" clId="{4D8DE847-D12A-4152-B860-CC4FEEFF8621}" dt="2023-02-08T04:37:24.581" v="82" actId="1076"/>
          <ac:spMkLst>
            <pc:docMk/>
            <pc:sldMk cId="2952398462" sldId="275"/>
            <ac:spMk id="2" creationId="{00000000-0000-0000-0000-000000000000}"/>
          </ac:spMkLst>
        </pc:spChg>
        <pc:spChg chg="mod">
          <ac:chgData name="Nithya K" userId="7cda0ce8a9fe34f0" providerId="LiveId" clId="{4D8DE847-D12A-4152-B860-CC4FEEFF8621}" dt="2023-02-08T04:37:25.712" v="84" actId="6549"/>
          <ac:spMkLst>
            <pc:docMk/>
            <pc:sldMk cId="2952398462" sldId="275"/>
            <ac:spMk id="5" creationId="{355834A2-8747-7EBD-8985-34E5A71C4609}"/>
          </ac:spMkLst>
        </pc:spChg>
      </pc:sldChg>
      <pc:sldChg chg="addSp delSp modSp add mod">
        <pc:chgData name="Nithya K" userId="7cda0ce8a9fe34f0" providerId="LiveId" clId="{4D8DE847-D12A-4152-B860-CC4FEEFF8621}" dt="2023-02-08T04:47:52.380" v="197" actId="207"/>
        <pc:sldMkLst>
          <pc:docMk/>
          <pc:sldMk cId="1186081321" sldId="276"/>
        </pc:sldMkLst>
        <pc:spChg chg="add mod">
          <ac:chgData name="Nithya K" userId="7cda0ce8a9fe34f0" providerId="LiveId" clId="{4D8DE847-D12A-4152-B860-CC4FEEFF8621}" dt="2023-02-08T04:47:52.380" v="197" actId="207"/>
          <ac:spMkLst>
            <pc:docMk/>
            <pc:sldMk cId="1186081321" sldId="276"/>
            <ac:spMk id="4" creationId="{4C31E072-84EC-1246-286F-479CC87A4AEA}"/>
          </ac:spMkLst>
        </pc:spChg>
        <pc:spChg chg="del">
          <ac:chgData name="Nithya K" userId="7cda0ce8a9fe34f0" providerId="LiveId" clId="{4D8DE847-D12A-4152-B860-CC4FEEFF8621}" dt="2023-02-08T04:47:02.991" v="182" actId="478"/>
          <ac:spMkLst>
            <pc:docMk/>
            <pc:sldMk cId="1186081321" sldId="276"/>
            <ac:spMk id="6" creationId="{9CF690BE-B4B8-4BFA-5A0D-9B5D5895D060}"/>
          </ac:spMkLst>
        </pc:spChg>
        <pc:spChg chg="del">
          <ac:chgData name="Nithya K" userId="7cda0ce8a9fe34f0" providerId="LiveId" clId="{4D8DE847-D12A-4152-B860-CC4FEEFF8621}" dt="2023-02-08T04:47:05.058" v="183" actId="478"/>
          <ac:spMkLst>
            <pc:docMk/>
            <pc:sldMk cId="1186081321" sldId="276"/>
            <ac:spMk id="9" creationId="{55AF0E16-54AA-18BD-1EC7-3815CB61D026}"/>
          </ac:spMkLst>
        </pc:spChg>
      </pc:sldChg>
      <pc:sldChg chg="addSp delSp modSp add mod ord">
        <pc:chgData name="Nithya K" userId="7cda0ce8a9fe34f0" providerId="LiveId" clId="{4D8DE847-D12A-4152-B860-CC4FEEFF8621}" dt="2023-02-08T04:59:04.872" v="291" actId="14100"/>
        <pc:sldMkLst>
          <pc:docMk/>
          <pc:sldMk cId="60861500" sldId="277"/>
        </pc:sldMkLst>
        <pc:spChg chg="mod">
          <ac:chgData name="Nithya K" userId="7cda0ce8a9fe34f0" providerId="LiveId" clId="{4D8DE847-D12A-4152-B860-CC4FEEFF8621}" dt="2023-02-08T04:55:28.684" v="204" actId="27636"/>
          <ac:spMkLst>
            <pc:docMk/>
            <pc:sldMk cId="60861500" sldId="277"/>
            <ac:spMk id="2" creationId="{00000000-0000-0000-0000-000000000000}"/>
          </ac:spMkLst>
        </pc:spChg>
        <pc:spChg chg="mod">
          <ac:chgData name="Nithya K" userId="7cda0ce8a9fe34f0" providerId="LiveId" clId="{4D8DE847-D12A-4152-B860-CC4FEEFF8621}" dt="2023-02-08T04:56:02.834" v="210"/>
          <ac:spMkLst>
            <pc:docMk/>
            <pc:sldMk cId="60861500" sldId="277"/>
            <ac:spMk id="3" creationId="{00000000-0000-0000-0000-000000000000}"/>
          </ac:spMkLst>
        </pc:spChg>
        <pc:spChg chg="del mod">
          <ac:chgData name="Nithya K" userId="7cda0ce8a9fe34f0" providerId="LiveId" clId="{4D8DE847-D12A-4152-B860-CC4FEEFF8621}" dt="2023-02-08T04:56:07.913" v="212" actId="478"/>
          <ac:spMkLst>
            <pc:docMk/>
            <pc:sldMk cId="60861500" sldId="277"/>
            <ac:spMk id="5" creationId="{355834A2-8747-7EBD-8985-34E5A71C4609}"/>
          </ac:spMkLst>
        </pc:spChg>
        <pc:spChg chg="add mod">
          <ac:chgData name="Nithya K" userId="7cda0ce8a9fe34f0" providerId="LiveId" clId="{4D8DE847-D12A-4152-B860-CC4FEEFF8621}" dt="2023-02-08T04:59:04.872" v="291" actId="14100"/>
          <ac:spMkLst>
            <pc:docMk/>
            <pc:sldMk cId="60861500" sldId="277"/>
            <ac:spMk id="6" creationId="{A53AED66-A159-8F4B-2277-7AB25F56DE3B}"/>
          </ac:spMkLst>
        </pc:spChg>
        <pc:spChg chg="add del">
          <ac:chgData name="Nithya K" userId="7cda0ce8a9fe34f0" providerId="LiveId" clId="{4D8DE847-D12A-4152-B860-CC4FEEFF8621}" dt="2023-02-08T04:58:36.362" v="281"/>
          <ac:spMkLst>
            <pc:docMk/>
            <pc:sldMk cId="60861500" sldId="277"/>
            <ac:spMk id="7" creationId="{7DC54C22-5C19-5F02-4F06-E6D7567DE073}"/>
          </ac:spMkLst>
        </pc:spChg>
        <pc:spChg chg="add mod">
          <ac:chgData name="Nithya K" userId="7cda0ce8a9fe34f0" providerId="LiveId" clId="{4D8DE847-D12A-4152-B860-CC4FEEFF8621}" dt="2023-02-08T04:58:52.945" v="288" actId="1076"/>
          <ac:spMkLst>
            <pc:docMk/>
            <pc:sldMk cId="60861500" sldId="277"/>
            <ac:spMk id="9" creationId="{F3E2811E-F8B1-4370-5CF8-9AFC36754839}"/>
          </ac:spMkLst>
        </pc:spChg>
      </pc:sldChg>
      <pc:sldChg chg="addSp delSp modSp add mod">
        <pc:chgData name="Nithya K" userId="7cda0ce8a9fe34f0" providerId="LiveId" clId="{4D8DE847-D12A-4152-B860-CC4FEEFF8621}" dt="2023-02-08T05:00:35.287" v="301" actId="22"/>
        <pc:sldMkLst>
          <pc:docMk/>
          <pc:sldMk cId="674431685" sldId="278"/>
        </pc:sldMkLst>
        <pc:spChg chg="mod">
          <ac:chgData name="Nithya K" userId="7cda0ce8a9fe34f0" providerId="LiveId" clId="{4D8DE847-D12A-4152-B860-CC4FEEFF8621}" dt="2023-02-08T05:00:09.956" v="299" actId="1076"/>
          <ac:spMkLst>
            <pc:docMk/>
            <pc:sldMk cId="674431685" sldId="278"/>
            <ac:spMk id="2" creationId="{00000000-0000-0000-0000-000000000000}"/>
          </ac:spMkLst>
        </pc:spChg>
        <pc:spChg chg="del">
          <ac:chgData name="Nithya K" userId="7cda0ce8a9fe34f0" providerId="LiveId" clId="{4D8DE847-D12A-4152-B860-CC4FEEFF8621}" dt="2023-02-08T05:00:18.820" v="300" actId="478"/>
          <ac:spMkLst>
            <pc:docMk/>
            <pc:sldMk cId="674431685" sldId="278"/>
            <ac:spMk id="4" creationId="{4C31E072-84EC-1246-286F-479CC87A4AEA}"/>
          </ac:spMkLst>
        </pc:spChg>
        <pc:spChg chg="add">
          <ac:chgData name="Nithya K" userId="7cda0ce8a9fe34f0" providerId="LiveId" clId="{4D8DE847-D12A-4152-B860-CC4FEEFF8621}" dt="2023-02-08T05:00:35.287" v="301" actId="22"/>
          <ac:spMkLst>
            <pc:docMk/>
            <pc:sldMk cId="674431685" sldId="278"/>
            <ac:spMk id="5" creationId="{8A9FB25C-2AFC-02B7-4881-38C8C7653C66}"/>
          </ac:spMkLst>
        </pc:spChg>
      </pc:sldChg>
      <pc:sldChg chg="addSp delSp modSp add mod">
        <pc:chgData name="Nithya K" userId="7cda0ce8a9fe34f0" providerId="LiveId" clId="{4D8DE847-D12A-4152-B860-CC4FEEFF8621}" dt="2023-02-08T05:02:39.601" v="324" actId="207"/>
        <pc:sldMkLst>
          <pc:docMk/>
          <pc:sldMk cId="1471205455" sldId="279"/>
        </pc:sldMkLst>
        <pc:spChg chg="add mod">
          <ac:chgData name="Nithya K" userId="7cda0ce8a9fe34f0" providerId="LiveId" clId="{4D8DE847-D12A-4152-B860-CC4FEEFF8621}" dt="2023-02-08T05:01:44.035" v="312" actId="14100"/>
          <ac:spMkLst>
            <pc:docMk/>
            <pc:sldMk cId="1471205455" sldId="279"/>
            <ac:spMk id="4" creationId="{0B871B96-66CA-4461-AFFC-4FC35122C718}"/>
          </ac:spMkLst>
        </pc:spChg>
        <pc:spChg chg="del mod">
          <ac:chgData name="Nithya K" userId="7cda0ce8a9fe34f0" providerId="LiveId" clId="{4D8DE847-D12A-4152-B860-CC4FEEFF8621}" dt="2023-02-08T05:00:45.747" v="304" actId="478"/>
          <ac:spMkLst>
            <pc:docMk/>
            <pc:sldMk cId="1471205455" sldId="279"/>
            <ac:spMk id="5" creationId="{8A9FB25C-2AFC-02B7-4881-38C8C7653C66}"/>
          </ac:spMkLst>
        </pc:spChg>
        <pc:spChg chg="add mod">
          <ac:chgData name="Nithya K" userId="7cda0ce8a9fe34f0" providerId="LiveId" clId="{4D8DE847-D12A-4152-B860-CC4FEEFF8621}" dt="2023-02-08T05:02:39.601" v="324" actId="207"/>
          <ac:spMkLst>
            <pc:docMk/>
            <pc:sldMk cId="1471205455" sldId="279"/>
            <ac:spMk id="7" creationId="{0C1A1D2B-5C38-E03F-28E3-CE2165CB7A8B}"/>
          </ac:spMkLst>
        </pc:spChg>
      </pc:sldChg>
      <pc:sldChg chg="addSp delSp modSp add mod">
        <pc:chgData name="Nithya K" userId="7cda0ce8a9fe34f0" providerId="LiveId" clId="{4D8DE847-D12A-4152-B860-CC4FEEFF8621}" dt="2023-02-08T05:05:40.440" v="349" actId="14100"/>
        <pc:sldMkLst>
          <pc:docMk/>
          <pc:sldMk cId="1967794607" sldId="280"/>
        </pc:sldMkLst>
        <pc:spChg chg="mod">
          <ac:chgData name="Nithya K" userId="7cda0ce8a9fe34f0" providerId="LiveId" clId="{4D8DE847-D12A-4152-B860-CC4FEEFF8621}" dt="2023-02-08T05:05:40.440" v="349" actId="14100"/>
          <ac:spMkLst>
            <pc:docMk/>
            <pc:sldMk cId="1967794607" sldId="280"/>
            <ac:spMk id="2" creationId="{00000000-0000-0000-0000-000000000000}"/>
          </ac:spMkLst>
        </pc:spChg>
        <pc:spChg chg="del">
          <ac:chgData name="Nithya K" userId="7cda0ce8a9fe34f0" providerId="LiveId" clId="{4D8DE847-D12A-4152-B860-CC4FEEFF8621}" dt="2023-02-08T05:04:01.771" v="332" actId="478"/>
          <ac:spMkLst>
            <pc:docMk/>
            <pc:sldMk cId="1967794607" sldId="280"/>
            <ac:spMk id="4" creationId="{0B871B96-66CA-4461-AFFC-4FC35122C718}"/>
          </ac:spMkLst>
        </pc:spChg>
        <pc:spChg chg="add mod">
          <ac:chgData name="Nithya K" userId="7cda0ce8a9fe34f0" providerId="LiveId" clId="{4D8DE847-D12A-4152-B860-CC4FEEFF8621}" dt="2023-02-08T05:04:40.593" v="344" actId="207"/>
          <ac:spMkLst>
            <pc:docMk/>
            <pc:sldMk cId="1967794607" sldId="280"/>
            <ac:spMk id="5" creationId="{5BB6DB45-E82F-6DAB-46FC-74DB26196C4E}"/>
          </ac:spMkLst>
        </pc:spChg>
        <pc:spChg chg="del">
          <ac:chgData name="Nithya K" userId="7cda0ce8a9fe34f0" providerId="LiveId" clId="{4D8DE847-D12A-4152-B860-CC4FEEFF8621}" dt="2023-02-08T05:04:11.834" v="336" actId="478"/>
          <ac:spMkLst>
            <pc:docMk/>
            <pc:sldMk cId="1967794607" sldId="280"/>
            <ac:spMk id="7" creationId="{0C1A1D2B-5C38-E03F-28E3-CE2165CB7A8B}"/>
          </ac:spMkLst>
        </pc:spChg>
        <pc:spChg chg="add mod">
          <ac:chgData name="Nithya K" userId="7cda0ce8a9fe34f0" providerId="LiveId" clId="{4D8DE847-D12A-4152-B860-CC4FEEFF8621}" dt="2023-02-08T05:05:35.748" v="348" actId="207"/>
          <ac:spMkLst>
            <pc:docMk/>
            <pc:sldMk cId="1967794607" sldId="280"/>
            <ac:spMk id="8" creationId="{DE749D92-A0B7-96F3-F73E-F2ABBD356D79}"/>
          </ac:spMkLst>
        </pc:spChg>
      </pc:sldChg>
      <pc:sldChg chg="addSp delSp modSp add mod">
        <pc:chgData name="Nithya K" userId="7cda0ce8a9fe34f0" providerId="LiveId" clId="{4D8DE847-D12A-4152-B860-CC4FEEFF8621}" dt="2023-02-08T05:08:00.696" v="364" actId="113"/>
        <pc:sldMkLst>
          <pc:docMk/>
          <pc:sldMk cId="4035494135" sldId="281"/>
        </pc:sldMkLst>
        <pc:spChg chg="add mod">
          <ac:chgData name="Nithya K" userId="7cda0ce8a9fe34f0" providerId="LiveId" clId="{4D8DE847-D12A-4152-B860-CC4FEEFF8621}" dt="2023-02-08T05:07:49.724" v="362" actId="207"/>
          <ac:spMkLst>
            <pc:docMk/>
            <pc:sldMk cId="4035494135" sldId="281"/>
            <ac:spMk id="4" creationId="{BF564D04-D2CA-6555-A126-D0E6CBD249CC}"/>
          </ac:spMkLst>
        </pc:spChg>
        <pc:spChg chg="del">
          <ac:chgData name="Nithya K" userId="7cda0ce8a9fe34f0" providerId="LiveId" clId="{4D8DE847-D12A-4152-B860-CC4FEEFF8621}" dt="2023-02-08T05:07:05.951" v="353" actId="478"/>
          <ac:spMkLst>
            <pc:docMk/>
            <pc:sldMk cId="4035494135" sldId="281"/>
            <ac:spMk id="5" creationId="{5BB6DB45-E82F-6DAB-46FC-74DB26196C4E}"/>
          </ac:spMkLst>
        </pc:spChg>
        <pc:spChg chg="add mod">
          <ac:chgData name="Nithya K" userId="7cda0ce8a9fe34f0" providerId="LiveId" clId="{4D8DE847-D12A-4152-B860-CC4FEEFF8621}" dt="2023-02-08T05:08:00.696" v="364" actId="113"/>
          <ac:spMkLst>
            <pc:docMk/>
            <pc:sldMk cId="4035494135" sldId="281"/>
            <ac:spMk id="7" creationId="{95E09BEA-C5C3-638A-74DC-75DDD325D339}"/>
          </ac:spMkLst>
        </pc:spChg>
        <pc:spChg chg="del mod">
          <ac:chgData name="Nithya K" userId="7cda0ce8a9fe34f0" providerId="LiveId" clId="{4D8DE847-D12A-4152-B860-CC4FEEFF8621}" dt="2023-02-08T05:07:03.006" v="352" actId="478"/>
          <ac:spMkLst>
            <pc:docMk/>
            <pc:sldMk cId="4035494135" sldId="281"/>
            <ac:spMk id="8" creationId="{DE749D92-A0B7-96F3-F73E-F2ABBD356D79}"/>
          </ac:spMkLst>
        </pc:spChg>
      </pc:sldChg>
      <pc:sldChg chg="delSp modSp add mod">
        <pc:chgData name="Nithya K" userId="7cda0ce8a9fe34f0" providerId="LiveId" clId="{4D8DE847-D12A-4152-B860-CC4FEEFF8621}" dt="2023-02-08T05:09:58.448" v="376" actId="1076"/>
        <pc:sldMkLst>
          <pc:docMk/>
          <pc:sldMk cId="2533912579" sldId="282"/>
        </pc:sldMkLst>
        <pc:spChg chg="mod">
          <ac:chgData name="Nithya K" userId="7cda0ce8a9fe34f0" providerId="LiveId" clId="{4D8DE847-D12A-4152-B860-CC4FEEFF8621}" dt="2023-02-08T05:09:58.448" v="376" actId="1076"/>
          <ac:spMkLst>
            <pc:docMk/>
            <pc:sldMk cId="2533912579" sldId="282"/>
            <ac:spMk id="2" creationId="{00000000-0000-0000-0000-000000000000}"/>
          </ac:spMkLst>
        </pc:spChg>
        <pc:spChg chg="del">
          <ac:chgData name="Nithya K" userId="7cda0ce8a9fe34f0" providerId="LiveId" clId="{4D8DE847-D12A-4152-B860-CC4FEEFF8621}" dt="2023-02-08T05:09:31.590" v="367" actId="478"/>
          <ac:spMkLst>
            <pc:docMk/>
            <pc:sldMk cId="2533912579" sldId="282"/>
            <ac:spMk id="4" creationId="{BF564D04-D2CA-6555-A126-D0E6CBD249CC}"/>
          </ac:spMkLst>
        </pc:spChg>
        <pc:spChg chg="del">
          <ac:chgData name="Nithya K" userId="7cda0ce8a9fe34f0" providerId="LiveId" clId="{4D8DE847-D12A-4152-B860-CC4FEEFF8621}" dt="2023-02-08T05:09:34.151" v="368" actId="478"/>
          <ac:spMkLst>
            <pc:docMk/>
            <pc:sldMk cId="2533912579" sldId="282"/>
            <ac:spMk id="7" creationId="{95E09BEA-C5C3-638A-74DC-75DDD325D339}"/>
          </ac:spMkLst>
        </pc:spChg>
      </pc:sldChg>
      <pc:sldChg chg="addSp modSp add mod">
        <pc:chgData name="Nithya K" userId="7cda0ce8a9fe34f0" providerId="LiveId" clId="{4D8DE847-D12A-4152-B860-CC4FEEFF8621}" dt="2023-02-08T05:12:46.876" v="404" actId="207"/>
        <pc:sldMkLst>
          <pc:docMk/>
          <pc:sldMk cId="2529573494" sldId="283"/>
        </pc:sldMkLst>
        <pc:spChg chg="mod">
          <ac:chgData name="Nithya K" userId="7cda0ce8a9fe34f0" providerId="LiveId" clId="{4D8DE847-D12A-4152-B860-CC4FEEFF8621}" dt="2023-02-08T05:11:12.271" v="379" actId="1076"/>
          <ac:spMkLst>
            <pc:docMk/>
            <pc:sldMk cId="2529573494" sldId="283"/>
            <ac:spMk id="2" creationId="{00000000-0000-0000-0000-000000000000}"/>
          </ac:spMkLst>
        </pc:spChg>
        <pc:spChg chg="add mod">
          <ac:chgData name="Nithya K" userId="7cda0ce8a9fe34f0" providerId="LiveId" clId="{4D8DE847-D12A-4152-B860-CC4FEEFF8621}" dt="2023-02-08T05:12:26.235" v="392" actId="207"/>
          <ac:spMkLst>
            <pc:docMk/>
            <pc:sldMk cId="2529573494" sldId="283"/>
            <ac:spMk id="4" creationId="{8E524A18-1575-A3C6-CE82-CF7DA3AACA1F}"/>
          </ac:spMkLst>
        </pc:spChg>
        <pc:spChg chg="add mod">
          <ac:chgData name="Nithya K" userId="7cda0ce8a9fe34f0" providerId="LiveId" clId="{4D8DE847-D12A-4152-B860-CC4FEEFF8621}" dt="2023-02-08T05:12:46.876" v="404" actId="207"/>
          <ac:spMkLst>
            <pc:docMk/>
            <pc:sldMk cId="2529573494" sldId="283"/>
            <ac:spMk id="6" creationId="{DA59E51E-6D4D-5808-5BAD-198CEBC75C1A}"/>
          </ac:spMkLst>
        </pc:spChg>
      </pc:sldChg>
      <pc:sldChg chg="addSp delSp modSp add mod">
        <pc:chgData name="Nithya K" userId="7cda0ce8a9fe34f0" providerId="LiveId" clId="{4D8DE847-D12A-4152-B860-CC4FEEFF8621}" dt="2023-02-08T05:14:34.398" v="423" actId="20577"/>
        <pc:sldMkLst>
          <pc:docMk/>
          <pc:sldMk cId="719626882" sldId="284"/>
        </pc:sldMkLst>
        <pc:spChg chg="mod">
          <ac:chgData name="Nithya K" userId="7cda0ce8a9fe34f0" providerId="LiveId" clId="{4D8DE847-D12A-4152-B860-CC4FEEFF8621}" dt="2023-02-08T05:13:09.025" v="406"/>
          <ac:spMkLst>
            <pc:docMk/>
            <pc:sldMk cId="719626882" sldId="284"/>
            <ac:spMk id="2" creationId="{00000000-0000-0000-0000-000000000000}"/>
          </ac:spMkLst>
        </pc:spChg>
        <pc:spChg chg="del">
          <ac:chgData name="Nithya K" userId="7cda0ce8a9fe34f0" providerId="LiveId" clId="{4D8DE847-D12A-4152-B860-CC4FEEFF8621}" dt="2023-02-08T05:13:12.246" v="407" actId="478"/>
          <ac:spMkLst>
            <pc:docMk/>
            <pc:sldMk cId="719626882" sldId="284"/>
            <ac:spMk id="4" creationId="{8E524A18-1575-A3C6-CE82-CF7DA3AACA1F}"/>
          </ac:spMkLst>
        </pc:spChg>
        <pc:spChg chg="add mod">
          <ac:chgData name="Nithya K" userId="7cda0ce8a9fe34f0" providerId="LiveId" clId="{4D8DE847-D12A-4152-B860-CC4FEEFF8621}" dt="2023-02-08T05:14:23.128" v="418" actId="21"/>
          <ac:spMkLst>
            <pc:docMk/>
            <pc:sldMk cId="719626882" sldId="284"/>
            <ac:spMk id="5" creationId="{C8BED581-6C30-2C8A-78B5-B6DE8E42FFBE}"/>
          </ac:spMkLst>
        </pc:spChg>
        <pc:spChg chg="del mod">
          <ac:chgData name="Nithya K" userId="7cda0ce8a9fe34f0" providerId="LiveId" clId="{4D8DE847-D12A-4152-B860-CC4FEEFF8621}" dt="2023-02-08T05:13:15.415" v="409" actId="478"/>
          <ac:spMkLst>
            <pc:docMk/>
            <pc:sldMk cId="719626882" sldId="284"/>
            <ac:spMk id="6" creationId="{DA59E51E-6D4D-5808-5BAD-198CEBC75C1A}"/>
          </ac:spMkLst>
        </pc:spChg>
        <pc:spChg chg="add mod">
          <ac:chgData name="Nithya K" userId="7cda0ce8a9fe34f0" providerId="LiveId" clId="{4D8DE847-D12A-4152-B860-CC4FEEFF8621}" dt="2023-02-08T05:14:34.398" v="423" actId="20577"/>
          <ac:spMkLst>
            <pc:docMk/>
            <pc:sldMk cId="719626882" sldId="284"/>
            <ac:spMk id="8" creationId="{7AC42902-ECCC-1198-AC08-1818711BA764}"/>
          </ac:spMkLst>
        </pc:spChg>
      </pc:sldChg>
      <pc:sldChg chg="addSp delSp modSp add mod">
        <pc:chgData name="Nithya K" userId="7cda0ce8a9fe34f0" providerId="LiveId" clId="{4D8DE847-D12A-4152-B860-CC4FEEFF8621}" dt="2023-02-08T05:32:07.760" v="458" actId="14100"/>
        <pc:sldMkLst>
          <pc:docMk/>
          <pc:sldMk cId="2917530906" sldId="285"/>
        </pc:sldMkLst>
        <pc:spChg chg="mod">
          <ac:chgData name="Nithya K" userId="7cda0ce8a9fe34f0" providerId="LiveId" clId="{4D8DE847-D12A-4152-B860-CC4FEEFF8621}" dt="2023-02-08T05:30:37.697" v="427" actId="14100"/>
          <ac:spMkLst>
            <pc:docMk/>
            <pc:sldMk cId="2917530906" sldId="285"/>
            <ac:spMk id="3" creationId="{00000000-0000-0000-0000-000000000000}"/>
          </ac:spMkLst>
        </pc:spChg>
        <pc:spChg chg="add del">
          <ac:chgData name="Nithya K" userId="7cda0ce8a9fe34f0" providerId="LiveId" clId="{4D8DE847-D12A-4152-B860-CC4FEEFF8621}" dt="2023-02-08T05:31:15.601" v="443"/>
          <ac:spMkLst>
            <pc:docMk/>
            <pc:sldMk cId="2917530906" sldId="285"/>
            <ac:spMk id="4" creationId="{04D0B19F-AD07-4F47-BEE3-282D4380F3CC}"/>
          </ac:spMkLst>
        </pc:spChg>
        <pc:spChg chg="mod">
          <ac:chgData name="Nithya K" userId="7cda0ce8a9fe34f0" providerId="LiveId" clId="{4D8DE847-D12A-4152-B860-CC4FEEFF8621}" dt="2023-02-08T05:32:07.760" v="458" actId="14100"/>
          <ac:spMkLst>
            <pc:docMk/>
            <pc:sldMk cId="2917530906" sldId="285"/>
            <ac:spMk id="5" creationId="{355834A2-8747-7EBD-8985-34E5A71C46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85881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329280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51244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4149338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13981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37616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71629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99567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96225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11749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18060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01448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403842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23058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25738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2/10/2023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2/10/2023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2/10/2023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2/10/2023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2/10/2023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Structures</a:t>
            </a:r>
          </a:p>
        </p:txBody>
      </p:sp>
      <p:sp>
        <p:nvSpPr>
          <p:cNvPr id="3" name="Subtitle 2"/>
          <p:cNvSpPr>
            <a:spLocks noGrp="1"/>
          </p:cNvSpPr>
          <p:nvPr>
            <p:ph type="subTitle" idx="1"/>
          </p:nvPr>
        </p:nvSpPr>
        <p:spPr/>
        <p:txBody>
          <a:bodyPr/>
          <a:lstStyle/>
          <a:p>
            <a:r>
              <a:rPr lang="en-US" dirty="0"/>
              <a:t>Nithya K</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185"/>
            <a:ext cx="11950083" cy="2281382"/>
          </a:xfrm>
        </p:spPr>
        <p:txBody>
          <a:bodyPr>
            <a:noAutofit/>
          </a:bodyPr>
          <a:lstStyle/>
          <a:p>
            <a:pPr marL="0" indent="0">
              <a:buNone/>
            </a:pPr>
            <a:r>
              <a:rPr lang="en-US" sz="2000" dirty="0"/>
              <a:t>Create a structure to store Employee details like Employee name, Employee number, Department and salary. Create functions to find,</a:t>
            </a:r>
            <a:br>
              <a:rPr lang="en-US" sz="2000" dirty="0"/>
            </a:br>
            <a:br>
              <a:rPr lang="en-US" sz="2000" dirty="0"/>
            </a:br>
            <a:r>
              <a:rPr lang="en-US" sz="2000" dirty="0"/>
              <a:t>To display all the employees who belong to the IT department.</a:t>
            </a:r>
            <a:br>
              <a:rPr lang="en-US" sz="2000" dirty="0"/>
            </a:br>
            <a:r>
              <a:rPr lang="en-US" sz="2000" dirty="0"/>
              <a:t>To display all employees whose salary is greater than 50000.  </a:t>
            </a:r>
            <a:br>
              <a:rPr lang="en-US" sz="2000" dirty="0"/>
            </a:br>
            <a:br>
              <a:rPr lang="en-US" sz="2000" dirty="0"/>
            </a:br>
            <a:r>
              <a:rPr lang="en-US" sz="2000" dirty="0"/>
              <a:t>Function prototype: void </a:t>
            </a:r>
            <a:r>
              <a:rPr lang="en-US" sz="2000" dirty="0" err="1"/>
              <a:t>displaydept</a:t>
            </a:r>
            <a:r>
              <a:rPr lang="en-US" sz="2000" dirty="0"/>
              <a:t>, void </a:t>
            </a:r>
            <a:r>
              <a:rPr lang="en-US" sz="2000" dirty="0" err="1"/>
              <a:t>displaysalary</a:t>
            </a:r>
            <a:endParaRPr lang="en-US" sz="2000" dirty="0"/>
          </a:p>
        </p:txBody>
      </p:sp>
      <p:sp>
        <p:nvSpPr>
          <p:cNvPr id="4" name="TextBox 3">
            <a:extLst>
              <a:ext uri="{FF2B5EF4-FFF2-40B4-BE49-F238E27FC236}">
                <a16:creationId xmlns:a16="http://schemas.microsoft.com/office/drawing/2014/main" id="{4C31E072-84EC-1246-286F-479CC87A4AEA}"/>
              </a:ext>
            </a:extLst>
          </p:cNvPr>
          <p:cNvSpPr txBox="1"/>
          <p:nvPr/>
        </p:nvSpPr>
        <p:spPr>
          <a:xfrm>
            <a:off x="1886503" y="2077197"/>
            <a:ext cx="9645589" cy="4247317"/>
          </a:xfrm>
          <a:prstGeom prst="rect">
            <a:avLst/>
          </a:prstGeom>
          <a:noFill/>
        </p:spPr>
        <p:txBody>
          <a:bodyPr wrap="square">
            <a:spAutoFit/>
          </a:bodyPr>
          <a:lstStyle/>
          <a:p>
            <a:r>
              <a:rPr lang="en-IN" dirty="0"/>
              <a:t>int main()</a:t>
            </a:r>
          </a:p>
          <a:p>
            <a:r>
              <a:rPr lang="en-IN" dirty="0"/>
              <a:t>{</a:t>
            </a:r>
          </a:p>
          <a:p>
            <a:r>
              <a:rPr lang="en-IN" dirty="0"/>
              <a:t>    int n;</a:t>
            </a:r>
          </a:p>
          <a:p>
            <a:r>
              <a:rPr lang="en-IN" dirty="0"/>
              <a:t>    </a:t>
            </a:r>
            <a:r>
              <a:rPr lang="en-IN" dirty="0" err="1"/>
              <a:t>scanf</a:t>
            </a:r>
            <a:r>
              <a:rPr lang="en-IN" dirty="0"/>
              <a:t>("%</a:t>
            </a:r>
            <a:r>
              <a:rPr lang="en-IN" dirty="0" err="1"/>
              <a:t>d",&amp;n</a:t>
            </a:r>
            <a:r>
              <a:rPr lang="en-IN" dirty="0"/>
              <a:t>);</a:t>
            </a:r>
          </a:p>
          <a:p>
            <a:r>
              <a:rPr lang="en-IN" dirty="0"/>
              <a:t>    </a:t>
            </a:r>
            <a:r>
              <a:rPr lang="en-IN" b="1" dirty="0">
                <a:solidFill>
                  <a:srgbClr val="00B050"/>
                </a:solidFill>
              </a:rPr>
              <a:t>struct Employee emp[n];</a:t>
            </a:r>
          </a:p>
          <a:p>
            <a:r>
              <a:rPr lang="en-IN" dirty="0"/>
              <a:t>    for(int </a:t>
            </a:r>
            <a:r>
              <a:rPr lang="en-IN" dirty="0" err="1"/>
              <a:t>i</a:t>
            </a:r>
            <a:r>
              <a:rPr lang="en-IN" dirty="0"/>
              <a:t> =0;i&lt;</a:t>
            </a:r>
            <a:r>
              <a:rPr lang="en-IN" dirty="0" err="1"/>
              <a:t>n;i</a:t>
            </a:r>
            <a:r>
              <a:rPr lang="en-IN" dirty="0"/>
              <a:t>++)</a:t>
            </a:r>
          </a:p>
          <a:p>
            <a:r>
              <a:rPr lang="en-IN" dirty="0"/>
              <a:t>    </a:t>
            </a:r>
            <a:r>
              <a:rPr lang="en-IN" dirty="0" err="1"/>
              <a:t>scanf</a:t>
            </a:r>
            <a:r>
              <a:rPr lang="en-IN" dirty="0"/>
              <a:t>("%s %d %s %</a:t>
            </a:r>
            <a:r>
              <a:rPr lang="en-IN" dirty="0" err="1"/>
              <a:t>f",emp</a:t>
            </a:r>
            <a:r>
              <a:rPr lang="en-IN" dirty="0"/>
              <a:t>[</a:t>
            </a:r>
            <a:r>
              <a:rPr lang="en-IN" dirty="0" err="1"/>
              <a:t>i</a:t>
            </a:r>
            <a:r>
              <a:rPr lang="en-IN" dirty="0"/>
              <a:t>].</a:t>
            </a:r>
            <a:r>
              <a:rPr lang="en-IN" dirty="0" err="1"/>
              <a:t>name,&amp;emp</a:t>
            </a:r>
            <a:r>
              <a:rPr lang="en-IN" dirty="0"/>
              <a:t>[</a:t>
            </a:r>
            <a:r>
              <a:rPr lang="en-IN" dirty="0" err="1"/>
              <a:t>i</a:t>
            </a:r>
            <a:r>
              <a:rPr lang="en-IN" dirty="0"/>
              <a:t>].</a:t>
            </a:r>
            <a:r>
              <a:rPr lang="en-IN" dirty="0" err="1"/>
              <a:t>number,emp</a:t>
            </a:r>
            <a:r>
              <a:rPr lang="en-IN" dirty="0"/>
              <a:t>[</a:t>
            </a:r>
            <a:r>
              <a:rPr lang="en-IN" dirty="0" err="1"/>
              <a:t>i</a:t>
            </a:r>
            <a:r>
              <a:rPr lang="en-IN" dirty="0"/>
              <a:t>].</a:t>
            </a:r>
            <a:r>
              <a:rPr lang="en-IN" dirty="0" err="1"/>
              <a:t>department,&amp;emp</a:t>
            </a:r>
            <a:r>
              <a:rPr lang="en-IN" dirty="0"/>
              <a:t>[</a:t>
            </a:r>
            <a:r>
              <a:rPr lang="en-IN" dirty="0" err="1"/>
              <a:t>i</a:t>
            </a:r>
            <a:r>
              <a:rPr lang="en-IN" dirty="0"/>
              <a:t>].salary);</a:t>
            </a:r>
          </a:p>
          <a:p>
            <a:r>
              <a:rPr lang="en-IN" dirty="0"/>
              <a:t>    </a:t>
            </a:r>
            <a:r>
              <a:rPr lang="en-IN" dirty="0" err="1"/>
              <a:t>printf</a:t>
            </a:r>
            <a:r>
              <a:rPr lang="en-IN" dirty="0"/>
              <a:t>("IT department employees\n");</a:t>
            </a:r>
          </a:p>
          <a:p>
            <a:r>
              <a:rPr lang="en-IN" dirty="0"/>
              <a:t>    </a:t>
            </a:r>
            <a:r>
              <a:rPr lang="en-IN" b="1" dirty="0" err="1">
                <a:solidFill>
                  <a:srgbClr val="00B050"/>
                </a:solidFill>
              </a:rPr>
              <a:t>displaydept</a:t>
            </a:r>
            <a:r>
              <a:rPr lang="en-IN" b="1" dirty="0">
                <a:solidFill>
                  <a:srgbClr val="00B050"/>
                </a:solidFill>
              </a:rPr>
              <a:t>(</a:t>
            </a:r>
            <a:r>
              <a:rPr lang="en-IN" b="1" dirty="0" err="1">
                <a:solidFill>
                  <a:srgbClr val="00B050"/>
                </a:solidFill>
              </a:rPr>
              <a:t>emp,n</a:t>
            </a:r>
            <a:r>
              <a:rPr lang="en-IN" b="1" dirty="0">
                <a:solidFill>
                  <a:srgbClr val="00B050"/>
                </a:solidFill>
              </a:rPr>
              <a:t>);</a:t>
            </a:r>
          </a:p>
          <a:p>
            <a:endParaRPr lang="en-IN" dirty="0"/>
          </a:p>
          <a:p>
            <a:r>
              <a:rPr lang="en-IN" dirty="0"/>
              <a:t>    </a:t>
            </a:r>
            <a:r>
              <a:rPr lang="en-IN" dirty="0" err="1"/>
              <a:t>printf</a:t>
            </a:r>
            <a:r>
              <a:rPr lang="en-IN" dirty="0"/>
              <a:t>("\</a:t>
            </a:r>
            <a:r>
              <a:rPr lang="en-IN" dirty="0" err="1"/>
              <a:t>nEmployees</a:t>
            </a:r>
            <a:r>
              <a:rPr lang="en-IN" dirty="0"/>
              <a:t> with salary greater than 50000\n");</a:t>
            </a:r>
          </a:p>
          <a:p>
            <a:r>
              <a:rPr lang="en-IN" dirty="0"/>
              <a:t>    </a:t>
            </a:r>
            <a:r>
              <a:rPr lang="en-IN" b="1" dirty="0" err="1">
                <a:solidFill>
                  <a:srgbClr val="00B050"/>
                </a:solidFill>
              </a:rPr>
              <a:t>displaysalary</a:t>
            </a:r>
            <a:r>
              <a:rPr lang="en-IN" b="1" dirty="0">
                <a:solidFill>
                  <a:srgbClr val="00B050"/>
                </a:solidFill>
              </a:rPr>
              <a:t>(</a:t>
            </a:r>
            <a:r>
              <a:rPr lang="en-IN" b="1" dirty="0" err="1">
                <a:solidFill>
                  <a:srgbClr val="00B050"/>
                </a:solidFill>
              </a:rPr>
              <a:t>emp,n</a:t>
            </a:r>
            <a:r>
              <a:rPr lang="en-IN" b="1" dirty="0">
                <a:solidFill>
                  <a:srgbClr val="00B050"/>
                </a:solidFill>
              </a:rPr>
              <a:t>);</a:t>
            </a:r>
          </a:p>
          <a:p>
            <a:endParaRPr lang="en-IN" dirty="0"/>
          </a:p>
          <a:p>
            <a:r>
              <a:rPr lang="en-IN" dirty="0"/>
              <a:t>    return 0;</a:t>
            </a:r>
          </a:p>
          <a:p>
            <a:r>
              <a:rPr lang="en-IN" dirty="0"/>
              <a:t>}</a:t>
            </a:r>
          </a:p>
        </p:txBody>
      </p:sp>
    </p:spTree>
    <p:extLst>
      <p:ext uri="{BB962C8B-B14F-4D97-AF65-F5344CB8AC3E}">
        <p14:creationId xmlns:p14="http://schemas.microsoft.com/office/powerpoint/2010/main" val="118608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0"/>
            <a:ext cx="11950083" cy="1367161"/>
          </a:xfrm>
        </p:spPr>
        <p:txBody>
          <a:bodyPr>
            <a:noAutofit/>
          </a:bodyPr>
          <a:lstStyle/>
          <a:p>
            <a:pPr marL="0" indent="0">
              <a:buNone/>
            </a:pPr>
            <a:r>
              <a:rPr lang="en-US" sz="2000" dirty="0"/>
              <a:t>Calculate the difference between two time periods using user-defined function and structure(pass structure to function).</a:t>
            </a:r>
            <a:br>
              <a:rPr lang="en-US" sz="2000" dirty="0"/>
            </a:br>
            <a:br>
              <a:rPr lang="en-US" sz="2000" dirty="0"/>
            </a:br>
            <a:r>
              <a:rPr lang="en-US" sz="2000" dirty="0"/>
              <a:t>Function prototype: void </a:t>
            </a:r>
            <a:r>
              <a:rPr lang="en-US" sz="2000" dirty="0" err="1"/>
              <a:t>calcDiff</a:t>
            </a:r>
            <a:r>
              <a:rPr lang="en-US" sz="2000" dirty="0"/>
              <a:t>(struct Time t1,struct Time t2)</a:t>
            </a:r>
          </a:p>
        </p:txBody>
      </p:sp>
      <p:sp>
        <p:nvSpPr>
          <p:cNvPr id="5" name="TextBox 4">
            <a:extLst>
              <a:ext uri="{FF2B5EF4-FFF2-40B4-BE49-F238E27FC236}">
                <a16:creationId xmlns:a16="http://schemas.microsoft.com/office/drawing/2014/main" id="{8A9FB25C-2AFC-02B7-4881-38C8C7653C66}"/>
              </a:ext>
            </a:extLst>
          </p:cNvPr>
          <p:cNvSpPr txBox="1"/>
          <p:nvPr/>
        </p:nvSpPr>
        <p:spPr>
          <a:xfrm>
            <a:off x="3051699" y="2179403"/>
            <a:ext cx="6103398" cy="2308324"/>
          </a:xfrm>
          <a:prstGeom prst="rect">
            <a:avLst/>
          </a:prstGeom>
          <a:noFill/>
        </p:spPr>
        <p:txBody>
          <a:bodyPr wrap="square">
            <a:spAutoFit/>
          </a:bodyPr>
          <a:lstStyle/>
          <a:p>
            <a:r>
              <a:rPr lang="en-US" dirty="0"/>
              <a:t>Input Format</a:t>
            </a:r>
          </a:p>
          <a:p>
            <a:r>
              <a:rPr lang="en-US" dirty="0"/>
              <a:t>Time 1 in HH:MM: SS format in the first line.</a:t>
            </a:r>
          </a:p>
          <a:p>
            <a:endParaRPr lang="en-US" dirty="0"/>
          </a:p>
          <a:p>
            <a:r>
              <a:rPr lang="en-US" dirty="0"/>
              <a:t>Time 2 in HH:MM: SS format in the second line.</a:t>
            </a:r>
          </a:p>
          <a:p>
            <a:endParaRPr lang="en-US" dirty="0"/>
          </a:p>
          <a:p>
            <a:r>
              <a:rPr lang="en-US" dirty="0"/>
              <a:t>Output Format</a:t>
            </a:r>
          </a:p>
          <a:p>
            <a:r>
              <a:rPr lang="en-US" dirty="0"/>
              <a:t>The output displays the difference between the two time periods</a:t>
            </a:r>
            <a:endParaRPr lang="en-IN" dirty="0"/>
          </a:p>
        </p:txBody>
      </p:sp>
    </p:spTree>
    <p:extLst>
      <p:ext uri="{BB962C8B-B14F-4D97-AF65-F5344CB8AC3E}">
        <p14:creationId xmlns:p14="http://schemas.microsoft.com/office/powerpoint/2010/main" val="6744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0"/>
            <a:ext cx="11950083" cy="1367161"/>
          </a:xfrm>
        </p:spPr>
        <p:txBody>
          <a:bodyPr>
            <a:noAutofit/>
          </a:bodyPr>
          <a:lstStyle/>
          <a:p>
            <a:pPr marL="0" indent="0">
              <a:buNone/>
            </a:pPr>
            <a:r>
              <a:rPr lang="en-US" sz="2000" dirty="0"/>
              <a:t>Calculate the difference between two time periods using user-defined function and structure(pass structure to function).</a:t>
            </a:r>
            <a:br>
              <a:rPr lang="en-US" sz="2000" dirty="0"/>
            </a:br>
            <a:br>
              <a:rPr lang="en-US" sz="2000" dirty="0"/>
            </a:br>
            <a:r>
              <a:rPr lang="en-US" sz="2000" dirty="0"/>
              <a:t>Function prototype: void </a:t>
            </a:r>
            <a:r>
              <a:rPr lang="en-US" sz="2000" dirty="0" err="1"/>
              <a:t>calcDiff</a:t>
            </a:r>
            <a:r>
              <a:rPr lang="en-US" sz="2000" dirty="0"/>
              <a:t>(struct Time t1,struct Time t2)</a:t>
            </a:r>
          </a:p>
        </p:txBody>
      </p:sp>
      <p:sp>
        <p:nvSpPr>
          <p:cNvPr id="4" name="TextBox 3">
            <a:extLst>
              <a:ext uri="{FF2B5EF4-FFF2-40B4-BE49-F238E27FC236}">
                <a16:creationId xmlns:a16="http://schemas.microsoft.com/office/drawing/2014/main" id="{0B871B96-66CA-4461-AFFC-4FC35122C718}"/>
              </a:ext>
            </a:extLst>
          </p:cNvPr>
          <p:cNvSpPr txBox="1"/>
          <p:nvPr/>
        </p:nvSpPr>
        <p:spPr>
          <a:xfrm>
            <a:off x="450542" y="1667886"/>
            <a:ext cx="2976239" cy="2585323"/>
          </a:xfrm>
          <a:prstGeom prst="rect">
            <a:avLst/>
          </a:prstGeom>
          <a:noFill/>
        </p:spPr>
        <p:txBody>
          <a:bodyPr wrap="square">
            <a:spAutoFit/>
          </a:bodyPr>
          <a:lstStyle/>
          <a:p>
            <a:r>
              <a:rPr lang="en-IN" dirty="0"/>
              <a:t>#include &lt;</a:t>
            </a:r>
            <a:r>
              <a:rPr lang="en-IN" dirty="0" err="1"/>
              <a:t>stdio.h</a:t>
            </a:r>
            <a:r>
              <a:rPr lang="en-IN" dirty="0"/>
              <a:t>&gt;</a:t>
            </a:r>
          </a:p>
          <a:p>
            <a:r>
              <a:rPr lang="en-IN" dirty="0"/>
              <a:t>#include &lt;</a:t>
            </a:r>
            <a:r>
              <a:rPr lang="en-IN" dirty="0" err="1"/>
              <a:t>stdlib.h</a:t>
            </a:r>
            <a:r>
              <a:rPr lang="en-IN" dirty="0"/>
              <a:t>&gt;</a:t>
            </a:r>
          </a:p>
          <a:p>
            <a:endParaRPr lang="en-IN" dirty="0"/>
          </a:p>
          <a:p>
            <a:r>
              <a:rPr lang="en-IN" b="1" dirty="0">
                <a:solidFill>
                  <a:srgbClr val="00B050"/>
                </a:solidFill>
              </a:rPr>
              <a:t>struct Time{</a:t>
            </a:r>
          </a:p>
          <a:p>
            <a:r>
              <a:rPr lang="en-IN" b="1" dirty="0">
                <a:solidFill>
                  <a:srgbClr val="00B050"/>
                </a:solidFill>
              </a:rPr>
              <a:t>    int </a:t>
            </a:r>
            <a:r>
              <a:rPr lang="en-IN" b="1" dirty="0" err="1">
                <a:solidFill>
                  <a:srgbClr val="00B050"/>
                </a:solidFill>
              </a:rPr>
              <a:t>hh</a:t>
            </a:r>
            <a:r>
              <a:rPr lang="en-IN" b="1" dirty="0">
                <a:solidFill>
                  <a:srgbClr val="00B050"/>
                </a:solidFill>
              </a:rPr>
              <a:t>;</a:t>
            </a:r>
          </a:p>
          <a:p>
            <a:r>
              <a:rPr lang="en-IN" b="1" dirty="0">
                <a:solidFill>
                  <a:srgbClr val="00B050"/>
                </a:solidFill>
              </a:rPr>
              <a:t>    int mm;</a:t>
            </a:r>
          </a:p>
          <a:p>
            <a:r>
              <a:rPr lang="en-IN" b="1" dirty="0">
                <a:solidFill>
                  <a:srgbClr val="00B050"/>
                </a:solidFill>
              </a:rPr>
              <a:t>    int sec;</a:t>
            </a:r>
          </a:p>
          <a:p>
            <a:endParaRPr lang="en-IN" b="1" dirty="0">
              <a:solidFill>
                <a:srgbClr val="00B050"/>
              </a:solidFill>
            </a:endParaRPr>
          </a:p>
          <a:p>
            <a:r>
              <a:rPr lang="en-IN" b="1" dirty="0">
                <a:solidFill>
                  <a:srgbClr val="00B050"/>
                </a:solidFill>
              </a:rPr>
              <a:t>};</a:t>
            </a:r>
          </a:p>
        </p:txBody>
      </p:sp>
      <p:sp>
        <p:nvSpPr>
          <p:cNvPr id="7" name="TextBox 6">
            <a:extLst>
              <a:ext uri="{FF2B5EF4-FFF2-40B4-BE49-F238E27FC236}">
                <a16:creationId xmlns:a16="http://schemas.microsoft.com/office/drawing/2014/main" id="{0C1A1D2B-5C38-E03F-28E3-CE2165CB7A8B}"/>
              </a:ext>
            </a:extLst>
          </p:cNvPr>
          <p:cNvSpPr txBox="1"/>
          <p:nvPr/>
        </p:nvSpPr>
        <p:spPr>
          <a:xfrm>
            <a:off x="5484181" y="1438181"/>
            <a:ext cx="6103398" cy="4524315"/>
          </a:xfrm>
          <a:prstGeom prst="rect">
            <a:avLst/>
          </a:prstGeom>
          <a:noFill/>
        </p:spPr>
        <p:txBody>
          <a:bodyPr wrap="square">
            <a:spAutoFit/>
          </a:bodyPr>
          <a:lstStyle/>
          <a:p>
            <a:r>
              <a:rPr lang="en-IN" b="1" dirty="0">
                <a:solidFill>
                  <a:srgbClr val="00B050"/>
                </a:solidFill>
              </a:rPr>
              <a:t>void </a:t>
            </a:r>
            <a:r>
              <a:rPr lang="en-IN" b="1" dirty="0" err="1">
                <a:solidFill>
                  <a:srgbClr val="00B050"/>
                </a:solidFill>
              </a:rPr>
              <a:t>calcDiff</a:t>
            </a:r>
            <a:r>
              <a:rPr lang="en-IN" b="1" dirty="0">
                <a:solidFill>
                  <a:srgbClr val="00B050"/>
                </a:solidFill>
              </a:rPr>
              <a:t>(struct Time t1,struct Time t2){</a:t>
            </a:r>
          </a:p>
          <a:p>
            <a:r>
              <a:rPr lang="en-IN" b="1" dirty="0">
                <a:solidFill>
                  <a:srgbClr val="00B050"/>
                </a:solidFill>
              </a:rPr>
              <a:t>    struct Time t3;</a:t>
            </a:r>
          </a:p>
          <a:p>
            <a:r>
              <a:rPr lang="en-IN" b="1" dirty="0">
                <a:solidFill>
                  <a:srgbClr val="00B050"/>
                </a:solidFill>
              </a:rPr>
              <a:t>    t3.hh =t1.hh-t2.hh;</a:t>
            </a:r>
          </a:p>
          <a:p>
            <a:r>
              <a:rPr lang="en-IN" b="1" dirty="0">
                <a:solidFill>
                  <a:srgbClr val="00B050"/>
                </a:solidFill>
              </a:rPr>
              <a:t>    t3.mm =t1.mm-t2.mm;</a:t>
            </a:r>
          </a:p>
          <a:p>
            <a:r>
              <a:rPr lang="en-IN" b="1" dirty="0">
                <a:solidFill>
                  <a:srgbClr val="00B050"/>
                </a:solidFill>
              </a:rPr>
              <a:t>    t3.sec =t1.sec-t2.sec;</a:t>
            </a:r>
          </a:p>
          <a:p>
            <a:r>
              <a:rPr lang="en-IN" b="1" dirty="0">
                <a:solidFill>
                  <a:srgbClr val="00B050"/>
                </a:solidFill>
              </a:rPr>
              <a:t>    </a:t>
            </a:r>
            <a:r>
              <a:rPr lang="en-IN" b="1" dirty="0" err="1">
                <a:solidFill>
                  <a:srgbClr val="00B050"/>
                </a:solidFill>
              </a:rPr>
              <a:t>printf</a:t>
            </a:r>
            <a:r>
              <a:rPr lang="en-IN" b="1" dirty="0">
                <a:solidFill>
                  <a:srgbClr val="00B050"/>
                </a:solidFill>
              </a:rPr>
              <a:t>("%d:%d:%d",t3.hh,t3.mm,t3.sec);</a:t>
            </a:r>
          </a:p>
          <a:p>
            <a:r>
              <a:rPr lang="en-IN" b="1" dirty="0">
                <a:solidFill>
                  <a:srgbClr val="00B050"/>
                </a:solidFill>
              </a:rPr>
              <a:t>}</a:t>
            </a:r>
          </a:p>
          <a:p>
            <a:r>
              <a:rPr lang="en-IN" dirty="0"/>
              <a:t>int main()</a:t>
            </a:r>
          </a:p>
          <a:p>
            <a:r>
              <a:rPr lang="en-IN" dirty="0"/>
              <a:t>{</a:t>
            </a:r>
          </a:p>
          <a:p>
            <a:r>
              <a:rPr lang="en-IN" dirty="0"/>
              <a:t>    struct Time t1,t2;</a:t>
            </a:r>
          </a:p>
          <a:p>
            <a:endParaRPr lang="en-IN" dirty="0"/>
          </a:p>
          <a:p>
            <a:r>
              <a:rPr lang="en-IN" dirty="0"/>
              <a:t>    </a:t>
            </a:r>
            <a:r>
              <a:rPr lang="en-IN" dirty="0" err="1"/>
              <a:t>scanf</a:t>
            </a:r>
            <a:r>
              <a:rPr lang="en-IN" dirty="0"/>
              <a:t>("%d:%d:%d",&amp;t1.hh,&amp;t1.mm,&amp;t1.sec);</a:t>
            </a:r>
          </a:p>
          <a:p>
            <a:r>
              <a:rPr lang="en-IN" dirty="0"/>
              <a:t>    </a:t>
            </a:r>
            <a:r>
              <a:rPr lang="en-IN" dirty="0" err="1"/>
              <a:t>scanf</a:t>
            </a:r>
            <a:r>
              <a:rPr lang="en-IN" dirty="0"/>
              <a:t>("%d:%d:%d",&amp;t2.hh,&amp;t2.mm,&amp;t2.sec);</a:t>
            </a:r>
          </a:p>
          <a:p>
            <a:r>
              <a:rPr lang="en-IN" dirty="0"/>
              <a:t>    </a:t>
            </a:r>
            <a:r>
              <a:rPr lang="en-IN" b="1" dirty="0" err="1">
                <a:solidFill>
                  <a:srgbClr val="00B050"/>
                </a:solidFill>
              </a:rPr>
              <a:t>calcDiff</a:t>
            </a:r>
            <a:r>
              <a:rPr lang="en-IN" b="1" dirty="0">
                <a:solidFill>
                  <a:srgbClr val="00B050"/>
                </a:solidFill>
              </a:rPr>
              <a:t>(t1,t2);</a:t>
            </a:r>
          </a:p>
          <a:p>
            <a:r>
              <a:rPr lang="en-IN" dirty="0"/>
              <a:t>    return 0;</a:t>
            </a:r>
          </a:p>
          <a:p>
            <a:r>
              <a:rPr lang="en-IN" dirty="0"/>
              <a:t>}</a:t>
            </a:r>
          </a:p>
        </p:txBody>
      </p:sp>
    </p:spTree>
    <p:extLst>
      <p:ext uri="{BB962C8B-B14F-4D97-AF65-F5344CB8AC3E}">
        <p14:creationId xmlns:p14="http://schemas.microsoft.com/office/powerpoint/2010/main" val="147120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1"/>
            <a:ext cx="11950083" cy="896646"/>
          </a:xfrm>
        </p:spPr>
        <p:txBody>
          <a:bodyPr>
            <a:noAutofit/>
          </a:bodyPr>
          <a:lstStyle/>
          <a:p>
            <a:pPr marL="0" indent="0">
              <a:buNone/>
            </a:pPr>
            <a:r>
              <a:rPr lang="en-US" sz="2000" dirty="0"/>
              <a:t>Write a program that takes two complex numbers as structures and adds them(Use pointer variable).</a:t>
            </a:r>
            <a:br>
              <a:rPr lang="en-US" sz="2000" dirty="0"/>
            </a:br>
            <a:r>
              <a:rPr lang="en-US" sz="2000" dirty="0"/>
              <a:t>Structure Name: struct Complex</a:t>
            </a:r>
          </a:p>
        </p:txBody>
      </p:sp>
      <p:sp>
        <p:nvSpPr>
          <p:cNvPr id="5" name="TextBox 4">
            <a:extLst>
              <a:ext uri="{FF2B5EF4-FFF2-40B4-BE49-F238E27FC236}">
                <a16:creationId xmlns:a16="http://schemas.microsoft.com/office/drawing/2014/main" id="{5BB6DB45-E82F-6DAB-46FC-74DB26196C4E}"/>
              </a:ext>
            </a:extLst>
          </p:cNvPr>
          <p:cNvSpPr txBox="1"/>
          <p:nvPr/>
        </p:nvSpPr>
        <p:spPr>
          <a:xfrm>
            <a:off x="549675" y="1580226"/>
            <a:ext cx="6103398" cy="1754326"/>
          </a:xfrm>
          <a:prstGeom prst="rect">
            <a:avLst/>
          </a:prstGeom>
          <a:noFill/>
        </p:spPr>
        <p:txBody>
          <a:bodyPr wrap="square">
            <a:spAutoFit/>
          </a:bodyPr>
          <a:lstStyle/>
          <a:p>
            <a:r>
              <a:rPr lang="en-IN" dirty="0"/>
              <a:t>#include &lt;</a:t>
            </a:r>
            <a:r>
              <a:rPr lang="en-IN" dirty="0" err="1"/>
              <a:t>stdio.h</a:t>
            </a:r>
            <a:r>
              <a:rPr lang="en-IN" dirty="0"/>
              <a:t>&gt;</a:t>
            </a:r>
          </a:p>
          <a:p>
            <a:r>
              <a:rPr lang="en-IN" dirty="0"/>
              <a:t>#include &lt;</a:t>
            </a:r>
            <a:r>
              <a:rPr lang="en-IN" dirty="0" err="1"/>
              <a:t>stdlib.h</a:t>
            </a:r>
            <a:r>
              <a:rPr lang="en-IN" dirty="0"/>
              <a:t>&gt;</a:t>
            </a:r>
          </a:p>
          <a:p>
            <a:r>
              <a:rPr lang="en-IN" dirty="0">
                <a:solidFill>
                  <a:srgbClr val="00B050"/>
                </a:solidFill>
              </a:rPr>
              <a:t>struct Complex{</a:t>
            </a:r>
          </a:p>
          <a:p>
            <a:r>
              <a:rPr lang="en-IN" dirty="0">
                <a:solidFill>
                  <a:srgbClr val="00B050"/>
                </a:solidFill>
              </a:rPr>
              <a:t>    float real;</a:t>
            </a:r>
          </a:p>
          <a:p>
            <a:r>
              <a:rPr lang="en-IN" dirty="0">
                <a:solidFill>
                  <a:srgbClr val="00B050"/>
                </a:solidFill>
              </a:rPr>
              <a:t>    float </a:t>
            </a:r>
            <a:r>
              <a:rPr lang="en-IN" dirty="0" err="1">
                <a:solidFill>
                  <a:srgbClr val="00B050"/>
                </a:solidFill>
              </a:rPr>
              <a:t>img</a:t>
            </a:r>
            <a:r>
              <a:rPr lang="en-IN" dirty="0">
                <a:solidFill>
                  <a:srgbClr val="00B050"/>
                </a:solidFill>
              </a:rPr>
              <a:t>;</a:t>
            </a:r>
          </a:p>
          <a:p>
            <a:r>
              <a:rPr lang="en-IN" dirty="0">
                <a:solidFill>
                  <a:srgbClr val="00B050"/>
                </a:solidFill>
              </a:rPr>
              <a:t>};</a:t>
            </a:r>
          </a:p>
        </p:txBody>
      </p:sp>
      <p:sp>
        <p:nvSpPr>
          <p:cNvPr id="8" name="TextBox 7">
            <a:extLst>
              <a:ext uri="{FF2B5EF4-FFF2-40B4-BE49-F238E27FC236}">
                <a16:creationId xmlns:a16="http://schemas.microsoft.com/office/drawing/2014/main" id="{DE749D92-A0B7-96F3-F73E-F2ABBD356D79}"/>
              </a:ext>
            </a:extLst>
          </p:cNvPr>
          <p:cNvSpPr txBox="1"/>
          <p:nvPr/>
        </p:nvSpPr>
        <p:spPr>
          <a:xfrm>
            <a:off x="5422037" y="737599"/>
            <a:ext cx="6103398" cy="5355312"/>
          </a:xfrm>
          <a:prstGeom prst="rect">
            <a:avLst/>
          </a:prstGeom>
          <a:noFill/>
        </p:spPr>
        <p:txBody>
          <a:bodyPr wrap="square">
            <a:spAutoFit/>
          </a:bodyPr>
          <a:lstStyle/>
          <a:p>
            <a:r>
              <a:rPr lang="en-IN" dirty="0"/>
              <a:t>int main()</a:t>
            </a:r>
          </a:p>
          <a:p>
            <a:r>
              <a:rPr lang="en-IN" dirty="0"/>
              <a:t>{</a:t>
            </a:r>
          </a:p>
          <a:p>
            <a:r>
              <a:rPr lang="en-IN" dirty="0"/>
              <a:t>    struct Complex n1,n2;</a:t>
            </a:r>
          </a:p>
          <a:p>
            <a:r>
              <a:rPr lang="en-IN" b="1" dirty="0">
                <a:solidFill>
                  <a:srgbClr val="C00000"/>
                </a:solidFill>
              </a:rPr>
              <a:t>    struct Complex *c1,*c2;</a:t>
            </a:r>
          </a:p>
          <a:p>
            <a:endParaRPr lang="en-IN" b="1" dirty="0">
              <a:solidFill>
                <a:srgbClr val="C00000"/>
              </a:solidFill>
            </a:endParaRPr>
          </a:p>
          <a:p>
            <a:r>
              <a:rPr lang="en-IN" b="1" dirty="0">
                <a:solidFill>
                  <a:srgbClr val="C00000"/>
                </a:solidFill>
              </a:rPr>
              <a:t>    c1= &amp;n1;</a:t>
            </a:r>
          </a:p>
          <a:p>
            <a:r>
              <a:rPr lang="en-IN" b="1" dirty="0">
                <a:solidFill>
                  <a:srgbClr val="C00000"/>
                </a:solidFill>
              </a:rPr>
              <a:t>    c2= &amp;n2;</a:t>
            </a:r>
          </a:p>
          <a:p>
            <a:endParaRPr lang="en-IN" b="1" dirty="0">
              <a:solidFill>
                <a:srgbClr val="C00000"/>
              </a:solidFill>
            </a:endParaRPr>
          </a:p>
          <a:p>
            <a:r>
              <a:rPr lang="en-IN" b="1" dirty="0">
                <a:solidFill>
                  <a:srgbClr val="C00000"/>
                </a:solidFill>
              </a:rPr>
              <a:t>    </a:t>
            </a:r>
            <a:r>
              <a:rPr lang="en-IN" b="1" dirty="0" err="1">
                <a:solidFill>
                  <a:srgbClr val="C00000"/>
                </a:solidFill>
              </a:rPr>
              <a:t>scanf</a:t>
            </a:r>
            <a:r>
              <a:rPr lang="en-IN" b="1" dirty="0">
                <a:solidFill>
                  <a:srgbClr val="C00000"/>
                </a:solidFill>
              </a:rPr>
              <a:t>("%f",&amp;c1-&gt;real);</a:t>
            </a:r>
          </a:p>
          <a:p>
            <a:r>
              <a:rPr lang="en-IN" b="1" dirty="0">
                <a:solidFill>
                  <a:srgbClr val="C00000"/>
                </a:solidFill>
              </a:rPr>
              <a:t>    </a:t>
            </a:r>
            <a:r>
              <a:rPr lang="en-IN" b="1" dirty="0" err="1">
                <a:solidFill>
                  <a:srgbClr val="C00000"/>
                </a:solidFill>
              </a:rPr>
              <a:t>scanf</a:t>
            </a:r>
            <a:r>
              <a:rPr lang="en-IN" b="1" dirty="0">
                <a:solidFill>
                  <a:srgbClr val="C00000"/>
                </a:solidFill>
              </a:rPr>
              <a:t>("%f",&amp;c1-&gt;</a:t>
            </a:r>
            <a:r>
              <a:rPr lang="en-IN" b="1" dirty="0" err="1">
                <a:solidFill>
                  <a:srgbClr val="C00000"/>
                </a:solidFill>
              </a:rPr>
              <a:t>img</a:t>
            </a:r>
            <a:r>
              <a:rPr lang="en-IN" b="1" dirty="0">
                <a:solidFill>
                  <a:srgbClr val="C00000"/>
                </a:solidFill>
              </a:rPr>
              <a:t>);</a:t>
            </a:r>
          </a:p>
          <a:p>
            <a:r>
              <a:rPr lang="en-IN" b="1" dirty="0">
                <a:solidFill>
                  <a:srgbClr val="C00000"/>
                </a:solidFill>
              </a:rPr>
              <a:t>    </a:t>
            </a:r>
            <a:r>
              <a:rPr lang="en-IN" b="1" dirty="0" err="1">
                <a:solidFill>
                  <a:srgbClr val="C00000"/>
                </a:solidFill>
              </a:rPr>
              <a:t>scanf</a:t>
            </a:r>
            <a:r>
              <a:rPr lang="en-IN" b="1" dirty="0">
                <a:solidFill>
                  <a:srgbClr val="C00000"/>
                </a:solidFill>
              </a:rPr>
              <a:t>("%f",&amp;c2-&gt;real);</a:t>
            </a:r>
          </a:p>
          <a:p>
            <a:r>
              <a:rPr lang="en-IN" b="1" dirty="0">
                <a:solidFill>
                  <a:srgbClr val="C00000"/>
                </a:solidFill>
              </a:rPr>
              <a:t>    </a:t>
            </a:r>
            <a:r>
              <a:rPr lang="en-IN" b="1" dirty="0" err="1">
                <a:solidFill>
                  <a:srgbClr val="C00000"/>
                </a:solidFill>
              </a:rPr>
              <a:t>scanf</a:t>
            </a:r>
            <a:r>
              <a:rPr lang="en-IN" b="1" dirty="0">
                <a:solidFill>
                  <a:srgbClr val="C00000"/>
                </a:solidFill>
              </a:rPr>
              <a:t>("%f",&amp;c2-&gt;</a:t>
            </a:r>
            <a:r>
              <a:rPr lang="en-IN" b="1" dirty="0" err="1">
                <a:solidFill>
                  <a:srgbClr val="C00000"/>
                </a:solidFill>
              </a:rPr>
              <a:t>img</a:t>
            </a:r>
            <a:r>
              <a:rPr lang="en-IN" b="1" dirty="0">
                <a:solidFill>
                  <a:srgbClr val="C00000"/>
                </a:solidFill>
              </a:rPr>
              <a:t>);</a:t>
            </a:r>
          </a:p>
          <a:p>
            <a:endParaRPr lang="en-IN" dirty="0"/>
          </a:p>
          <a:p>
            <a:r>
              <a:rPr lang="en-IN" dirty="0"/>
              <a:t>    float real = c1-&gt;real+c2-&gt;real;</a:t>
            </a:r>
          </a:p>
          <a:p>
            <a:r>
              <a:rPr lang="en-IN" dirty="0"/>
              <a:t>    float </a:t>
            </a:r>
            <a:r>
              <a:rPr lang="en-IN" dirty="0" err="1"/>
              <a:t>img</a:t>
            </a:r>
            <a:r>
              <a:rPr lang="en-IN" dirty="0"/>
              <a:t> = c1-&gt;img+c2-&gt;</a:t>
            </a:r>
            <a:r>
              <a:rPr lang="en-IN" dirty="0" err="1"/>
              <a:t>img</a:t>
            </a:r>
            <a:r>
              <a:rPr lang="en-IN" dirty="0"/>
              <a:t>;</a:t>
            </a:r>
          </a:p>
          <a:p>
            <a:endParaRPr lang="en-IN" dirty="0"/>
          </a:p>
          <a:p>
            <a:r>
              <a:rPr lang="en-IN" dirty="0"/>
              <a:t>    </a:t>
            </a:r>
            <a:r>
              <a:rPr lang="en-IN" dirty="0" err="1"/>
              <a:t>printf</a:t>
            </a:r>
            <a:r>
              <a:rPr lang="en-IN" dirty="0"/>
              <a:t>("%.2f+i%.2f",real,img);</a:t>
            </a:r>
          </a:p>
          <a:p>
            <a:r>
              <a:rPr lang="en-IN" dirty="0"/>
              <a:t>    return 0;</a:t>
            </a:r>
          </a:p>
          <a:p>
            <a:r>
              <a:rPr lang="en-IN" dirty="0"/>
              <a:t>}</a:t>
            </a:r>
          </a:p>
        </p:txBody>
      </p:sp>
    </p:spTree>
    <p:extLst>
      <p:ext uri="{BB962C8B-B14F-4D97-AF65-F5344CB8AC3E}">
        <p14:creationId xmlns:p14="http://schemas.microsoft.com/office/powerpoint/2010/main" val="196779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71021"/>
            <a:ext cx="11950083" cy="896646"/>
          </a:xfrm>
        </p:spPr>
        <p:txBody>
          <a:bodyPr>
            <a:noAutofit/>
          </a:bodyPr>
          <a:lstStyle/>
          <a:p>
            <a:pPr marL="0" indent="0">
              <a:buNone/>
            </a:pPr>
            <a:r>
              <a:rPr lang="en-US" sz="2000" dirty="0"/>
              <a:t>Write a program that takes two complex numbers as structures and adds them(Use pointer variable).</a:t>
            </a:r>
            <a:br>
              <a:rPr lang="en-US" sz="2000" dirty="0"/>
            </a:br>
            <a:r>
              <a:rPr lang="en-US" sz="2000" dirty="0"/>
              <a:t>Structure Name: struct Complex</a:t>
            </a:r>
          </a:p>
        </p:txBody>
      </p:sp>
      <p:sp>
        <p:nvSpPr>
          <p:cNvPr id="4" name="TextBox 3">
            <a:extLst>
              <a:ext uri="{FF2B5EF4-FFF2-40B4-BE49-F238E27FC236}">
                <a16:creationId xmlns:a16="http://schemas.microsoft.com/office/drawing/2014/main" id="{BF564D04-D2CA-6555-A126-D0E6CBD249CC}"/>
              </a:ext>
            </a:extLst>
          </p:cNvPr>
          <p:cNvSpPr txBox="1"/>
          <p:nvPr/>
        </p:nvSpPr>
        <p:spPr>
          <a:xfrm>
            <a:off x="344010" y="1238214"/>
            <a:ext cx="6103398" cy="4524315"/>
          </a:xfrm>
          <a:prstGeom prst="rect">
            <a:avLst/>
          </a:prstGeom>
          <a:noFill/>
        </p:spPr>
        <p:txBody>
          <a:bodyPr wrap="square">
            <a:spAutoFit/>
          </a:bodyPr>
          <a:lstStyle/>
          <a:p>
            <a:r>
              <a:rPr lang="en-IN" dirty="0"/>
              <a:t>#include &lt;</a:t>
            </a:r>
            <a:r>
              <a:rPr lang="en-IN" dirty="0" err="1"/>
              <a:t>stdio.h</a:t>
            </a:r>
            <a:r>
              <a:rPr lang="en-IN" dirty="0"/>
              <a:t>&gt;</a:t>
            </a:r>
          </a:p>
          <a:p>
            <a:endParaRPr lang="en-IN" dirty="0"/>
          </a:p>
          <a:p>
            <a:r>
              <a:rPr lang="en-IN" dirty="0"/>
              <a:t>struct Complex {</a:t>
            </a:r>
          </a:p>
          <a:p>
            <a:r>
              <a:rPr lang="en-IN" dirty="0"/>
              <a:t>    float real;</a:t>
            </a:r>
          </a:p>
          <a:p>
            <a:r>
              <a:rPr lang="en-IN" dirty="0"/>
              <a:t>    float </a:t>
            </a:r>
            <a:r>
              <a:rPr lang="en-IN" dirty="0" err="1"/>
              <a:t>imag</a:t>
            </a:r>
            <a:r>
              <a:rPr lang="en-IN" dirty="0"/>
              <a:t>;</a:t>
            </a:r>
          </a:p>
          <a:p>
            <a:r>
              <a:rPr lang="en-IN" dirty="0"/>
              <a:t>};</a:t>
            </a:r>
          </a:p>
          <a:p>
            <a:endParaRPr lang="en-IN" dirty="0"/>
          </a:p>
          <a:p>
            <a:r>
              <a:rPr lang="en-IN" dirty="0"/>
              <a:t>struct Complex </a:t>
            </a:r>
            <a:r>
              <a:rPr lang="en-IN" b="1" dirty="0" err="1">
                <a:solidFill>
                  <a:srgbClr val="C00000"/>
                </a:solidFill>
              </a:rPr>
              <a:t>addComplexNumbers</a:t>
            </a:r>
            <a:r>
              <a:rPr lang="en-IN" b="1" dirty="0">
                <a:solidFill>
                  <a:srgbClr val="C00000"/>
                </a:solidFill>
              </a:rPr>
              <a:t>(struct Complex *a, struct Complex *b)</a:t>
            </a:r>
            <a:r>
              <a:rPr lang="en-IN" dirty="0"/>
              <a:t> {</a:t>
            </a:r>
          </a:p>
          <a:p>
            <a:r>
              <a:rPr lang="en-IN" dirty="0"/>
              <a:t>    struct Complex c;</a:t>
            </a:r>
          </a:p>
          <a:p>
            <a:r>
              <a:rPr lang="en-IN" dirty="0"/>
              <a:t>    </a:t>
            </a:r>
            <a:r>
              <a:rPr lang="en-IN" dirty="0" err="1"/>
              <a:t>c.real</a:t>
            </a:r>
            <a:r>
              <a:rPr lang="en-IN" dirty="0"/>
              <a:t> = a-&gt;real + b-&gt;real;</a:t>
            </a:r>
          </a:p>
          <a:p>
            <a:r>
              <a:rPr lang="en-IN" dirty="0"/>
              <a:t>    </a:t>
            </a:r>
            <a:r>
              <a:rPr lang="en-IN" dirty="0" err="1"/>
              <a:t>c.imag</a:t>
            </a:r>
            <a:r>
              <a:rPr lang="en-IN" dirty="0"/>
              <a:t> = a-&gt;</a:t>
            </a:r>
            <a:r>
              <a:rPr lang="en-IN" dirty="0" err="1"/>
              <a:t>imag</a:t>
            </a:r>
            <a:r>
              <a:rPr lang="en-IN" dirty="0"/>
              <a:t> + b-&gt;</a:t>
            </a:r>
            <a:r>
              <a:rPr lang="en-IN" dirty="0" err="1"/>
              <a:t>imag</a:t>
            </a:r>
            <a:r>
              <a:rPr lang="en-IN" dirty="0"/>
              <a:t>;</a:t>
            </a:r>
          </a:p>
          <a:p>
            <a:r>
              <a:rPr lang="en-IN" dirty="0"/>
              <a:t>    return c;</a:t>
            </a:r>
          </a:p>
          <a:p>
            <a:r>
              <a:rPr lang="en-IN" dirty="0"/>
              <a:t>}</a:t>
            </a:r>
          </a:p>
          <a:p>
            <a:endParaRPr lang="en-IN" dirty="0"/>
          </a:p>
          <a:p>
            <a:endParaRPr lang="en-IN" dirty="0"/>
          </a:p>
        </p:txBody>
      </p:sp>
      <p:sp>
        <p:nvSpPr>
          <p:cNvPr id="7" name="TextBox 6">
            <a:extLst>
              <a:ext uri="{FF2B5EF4-FFF2-40B4-BE49-F238E27FC236}">
                <a16:creationId xmlns:a16="http://schemas.microsoft.com/office/drawing/2014/main" id="{95E09BEA-C5C3-638A-74DC-75DDD325D339}"/>
              </a:ext>
            </a:extLst>
          </p:cNvPr>
          <p:cNvSpPr txBox="1"/>
          <p:nvPr/>
        </p:nvSpPr>
        <p:spPr>
          <a:xfrm>
            <a:off x="6538033" y="1095471"/>
            <a:ext cx="5533008" cy="3693319"/>
          </a:xfrm>
          <a:prstGeom prst="rect">
            <a:avLst/>
          </a:prstGeom>
          <a:noFill/>
        </p:spPr>
        <p:txBody>
          <a:bodyPr wrap="square">
            <a:spAutoFit/>
          </a:bodyPr>
          <a:lstStyle/>
          <a:p>
            <a:r>
              <a:rPr lang="en-IN" dirty="0"/>
              <a:t>int main() {</a:t>
            </a:r>
          </a:p>
          <a:p>
            <a:r>
              <a:rPr lang="en-IN" dirty="0"/>
              <a:t>    struct Complex num1, num2, sum;</a:t>
            </a:r>
          </a:p>
          <a:p>
            <a:r>
              <a:rPr lang="en-IN" dirty="0"/>
              <a:t>    </a:t>
            </a:r>
            <a:r>
              <a:rPr lang="en-IN" dirty="0" err="1"/>
              <a:t>printf</a:t>
            </a:r>
            <a:r>
              <a:rPr lang="en-IN" dirty="0"/>
              <a:t>("Enter real and imaginary part of first complex number: ");</a:t>
            </a:r>
          </a:p>
          <a:p>
            <a:r>
              <a:rPr lang="en-IN" dirty="0"/>
              <a:t>    </a:t>
            </a:r>
            <a:r>
              <a:rPr lang="en-IN" dirty="0" err="1"/>
              <a:t>scanf</a:t>
            </a:r>
            <a:r>
              <a:rPr lang="en-IN" dirty="0"/>
              <a:t>("%f %f", &amp;num1.real, &amp;num1.imag);</a:t>
            </a:r>
          </a:p>
          <a:p>
            <a:r>
              <a:rPr lang="en-IN" dirty="0"/>
              <a:t>    </a:t>
            </a:r>
            <a:r>
              <a:rPr lang="en-IN" dirty="0" err="1"/>
              <a:t>printf</a:t>
            </a:r>
            <a:r>
              <a:rPr lang="en-IN" dirty="0"/>
              <a:t>("Enter real and imaginary part of second complex number: ");</a:t>
            </a:r>
          </a:p>
          <a:p>
            <a:r>
              <a:rPr lang="en-IN" dirty="0"/>
              <a:t>    </a:t>
            </a:r>
            <a:r>
              <a:rPr lang="en-IN" dirty="0" err="1"/>
              <a:t>scanf</a:t>
            </a:r>
            <a:r>
              <a:rPr lang="en-IN" dirty="0"/>
              <a:t>("%f %f", &amp;num2.real, &amp;num2.imag);</a:t>
            </a:r>
          </a:p>
          <a:p>
            <a:endParaRPr lang="en-IN" dirty="0"/>
          </a:p>
          <a:p>
            <a:r>
              <a:rPr lang="en-IN" dirty="0"/>
              <a:t>    sum = </a:t>
            </a:r>
            <a:r>
              <a:rPr lang="en-IN" b="1" dirty="0" err="1">
                <a:solidFill>
                  <a:srgbClr val="C00000"/>
                </a:solidFill>
              </a:rPr>
              <a:t>addComplexNumbers</a:t>
            </a:r>
            <a:r>
              <a:rPr lang="en-IN" b="1" dirty="0">
                <a:solidFill>
                  <a:srgbClr val="C00000"/>
                </a:solidFill>
              </a:rPr>
              <a:t>(&amp;num1, &amp;num2)</a:t>
            </a:r>
            <a:r>
              <a:rPr lang="en-IN" dirty="0"/>
              <a:t>;</a:t>
            </a:r>
          </a:p>
          <a:p>
            <a:r>
              <a:rPr lang="en-IN" dirty="0"/>
              <a:t>    </a:t>
            </a:r>
            <a:r>
              <a:rPr lang="en-IN" dirty="0" err="1"/>
              <a:t>printf</a:t>
            </a:r>
            <a:r>
              <a:rPr lang="en-IN" dirty="0"/>
              <a:t>("Sum = %.1f + %.1fi", </a:t>
            </a:r>
            <a:r>
              <a:rPr lang="en-IN" dirty="0" err="1"/>
              <a:t>sum.real</a:t>
            </a:r>
            <a:r>
              <a:rPr lang="en-IN" dirty="0"/>
              <a:t>, </a:t>
            </a:r>
            <a:r>
              <a:rPr lang="en-IN" dirty="0" err="1"/>
              <a:t>sum.imag</a:t>
            </a:r>
            <a:r>
              <a:rPr lang="en-IN" dirty="0"/>
              <a:t>);</a:t>
            </a:r>
          </a:p>
          <a:p>
            <a:r>
              <a:rPr lang="en-IN" dirty="0"/>
              <a:t>    return 0;</a:t>
            </a:r>
          </a:p>
          <a:p>
            <a:r>
              <a:rPr lang="en-IN" dirty="0"/>
              <a:t>}</a:t>
            </a:r>
          </a:p>
        </p:txBody>
      </p:sp>
    </p:spTree>
    <p:extLst>
      <p:ext uri="{BB962C8B-B14F-4D97-AF65-F5344CB8AC3E}">
        <p14:creationId xmlns:p14="http://schemas.microsoft.com/office/powerpoint/2010/main" val="403549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2559"/>
            <a:ext cx="11950083" cy="896646"/>
          </a:xfrm>
        </p:spPr>
        <p:txBody>
          <a:bodyPr>
            <a:noAutofit/>
          </a:bodyPr>
          <a:lstStyle/>
          <a:p>
            <a:pPr marL="0" indent="0">
              <a:buNone/>
            </a:pPr>
            <a:r>
              <a:rPr lang="en-US" sz="2000" dirty="0"/>
              <a:t>Write a program to compute the inventory for five different car models using structures. </a:t>
            </a:r>
            <a:br>
              <a:rPr lang="en-US" sz="2000" dirty="0"/>
            </a:br>
            <a:r>
              <a:rPr lang="en-US" sz="2000" dirty="0"/>
              <a:t>The structure consists of a 20-character model name, the number of cars of each model, and the price of each car model. Find the following details.</a:t>
            </a:r>
            <a:br>
              <a:rPr lang="en-US" sz="2000" dirty="0"/>
            </a:br>
            <a:r>
              <a:rPr lang="en-US" sz="2000" dirty="0"/>
              <a:t>1) The total cost of all car models</a:t>
            </a:r>
            <a:br>
              <a:rPr lang="en-US" sz="2000" dirty="0"/>
            </a:br>
            <a:r>
              <a:rPr lang="en-US" sz="2000" dirty="0"/>
              <a:t>2) Total number of cars and total cost for a particular model.</a:t>
            </a:r>
          </a:p>
        </p:txBody>
      </p:sp>
    </p:spTree>
    <p:extLst>
      <p:ext uri="{BB962C8B-B14F-4D97-AF65-F5344CB8AC3E}">
        <p14:creationId xmlns:p14="http://schemas.microsoft.com/office/powerpoint/2010/main" val="253391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33164"/>
            <a:ext cx="11950083" cy="896646"/>
          </a:xfrm>
        </p:spPr>
        <p:txBody>
          <a:bodyPr>
            <a:noAutofit/>
          </a:bodyPr>
          <a:lstStyle/>
          <a:p>
            <a:pPr marL="0" indent="0">
              <a:buNone/>
            </a:pPr>
            <a:r>
              <a:rPr lang="en-US" sz="2000" dirty="0"/>
              <a:t>Write a program to create a structure named book with structure members' book id, book name, author name, price, and status(1-Issued,0-Available). The user obtains input for ‘n’ books and displays the book details based on the given book id.</a:t>
            </a:r>
          </a:p>
        </p:txBody>
      </p:sp>
      <p:sp>
        <p:nvSpPr>
          <p:cNvPr id="4" name="TextBox 3">
            <a:extLst>
              <a:ext uri="{FF2B5EF4-FFF2-40B4-BE49-F238E27FC236}">
                <a16:creationId xmlns:a16="http://schemas.microsoft.com/office/drawing/2014/main" id="{8E524A18-1575-A3C6-CE82-CF7DA3AACA1F}"/>
              </a:ext>
            </a:extLst>
          </p:cNvPr>
          <p:cNvSpPr txBox="1"/>
          <p:nvPr/>
        </p:nvSpPr>
        <p:spPr>
          <a:xfrm>
            <a:off x="441664" y="1277268"/>
            <a:ext cx="6103398" cy="4524315"/>
          </a:xfrm>
          <a:prstGeom prst="rect">
            <a:avLst/>
          </a:prstGeom>
          <a:noFill/>
        </p:spPr>
        <p:txBody>
          <a:bodyPr wrap="square">
            <a:spAutoFit/>
          </a:bodyPr>
          <a:lstStyle/>
          <a:p>
            <a:r>
              <a:rPr lang="en-IN" dirty="0"/>
              <a:t>#include &lt;</a:t>
            </a:r>
            <a:r>
              <a:rPr lang="en-IN" dirty="0" err="1"/>
              <a:t>stdio.h</a:t>
            </a:r>
            <a:r>
              <a:rPr lang="en-IN" dirty="0"/>
              <a:t>&gt;</a:t>
            </a:r>
          </a:p>
          <a:p>
            <a:r>
              <a:rPr lang="en-IN" b="1" dirty="0">
                <a:solidFill>
                  <a:srgbClr val="00B050"/>
                </a:solidFill>
              </a:rPr>
              <a:t>struct book {</a:t>
            </a:r>
          </a:p>
          <a:p>
            <a:r>
              <a:rPr lang="en-IN" b="1" dirty="0">
                <a:solidFill>
                  <a:srgbClr val="00B050"/>
                </a:solidFill>
              </a:rPr>
              <a:t>    int </a:t>
            </a:r>
            <a:r>
              <a:rPr lang="en-IN" b="1" dirty="0" err="1">
                <a:solidFill>
                  <a:srgbClr val="00B050"/>
                </a:solidFill>
              </a:rPr>
              <a:t>book_id</a:t>
            </a:r>
            <a:r>
              <a:rPr lang="en-IN" b="1" dirty="0">
                <a:solidFill>
                  <a:srgbClr val="00B050"/>
                </a:solidFill>
              </a:rPr>
              <a:t>;</a:t>
            </a:r>
          </a:p>
          <a:p>
            <a:r>
              <a:rPr lang="en-IN" b="1" dirty="0">
                <a:solidFill>
                  <a:srgbClr val="00B050"/>
                </a:solidFill>
              </a:rPr>
              <a:t>    char </a:t>
            </a:r>
            <a:r>
              <a:rPr lang="en-IN" b="1" dirty="0" err="1">
                <a:solidFill>
                  <a:srgbClr val="00B050"/>
                </a:solidFill>
              </a:rPr>
              <a:t>book_name</a:t>
            </a:r>
            <a:r>
              <a:rPr lang="en-IN" b="1" dirty="0">
                <a:solidFill>
                  <a:srgbClr val="00B050"/>
                </a:solidFill>
              </a:rPr>
              <a:t>[50];</a:t>
            </a:r>
          </a:p>
          <a:p>
            <a:r>
              <a:rPr lang="en-IN" b="1" dirty="0">
                <a:solidFill>
                  <a:srgbClr val="00B050"/>
                </a:solidFill>
              </a:rPr>
              <a:t>    char author[25];</a:t>
            </a:r>
          </a:p>
          <a:p>
            <a:r>
              <a:rPr lang="en-IN" b="1" dirty="0">
                <a:solidFill>
                  <a:srgbClr val="00B050"/>
                </a:solidFill>
              </a:rPr>
              <a:t>    float price;</a:t>
            </a:r>
          </a:p>
          <a:p>
            <a:r>
              <a:rPr lang="en-IN" b="1" dirty="0">
                <a:solidFill>
                  <a:srgbClr val="00B050"/>
                </a:solidFill>
              </a:rPr>
              <a:t>    int status;</a:t>
            </a:r>
          </a:p>
          <a:p>
            <a:r>
              <a:rPr lang="en-IN" b="1" dirty="0">
                <a:solidFill>
                  <a:srgbClr val="00B050"/>
                </a:solidFill>
              </a:rPr>
              <a:t>};</a:t>
            </a:r>
          </a:p>
          <a:p>
            <a:r>
              <a:rPr lang="en-IN" dirty="0"/>
              <a:t>void display(int n, struct book b[],int key) {</a:t>
            </a:r>
          </a:p>
          <a:p>
            <a:r>
              <a:rPr lang="en-IN" dirty="0"/>
              <a:t>    int </a:t>
            </a:r>
            <a:r>
              <a:rPr lang="en-IN" dirty="0" err="1"/>
              <a:t>i</a:t>
            </a:r>
            <a:r>
              <a:rPr lang="en-IN" dirty="0"/>
              <a:t>;</a:t>
            </a:r>
          </a:p>
          <a:p>
            <a:r>
              <a:rPr lang="en-IN" dirty="0"/>
              <a:t>    for(</a:t>
            </a:r>
            <a:r>
              <a:rPr lang="en-IN" dirty="0" err="1"/>
              <a:t>i</a:t>
            </a:r>
            <a:r>
              <a:rPr lang="en-IN" dirty="0"/>
              <a:t>=0;i&lt;</a:t>
            </a:r>
            <a:r>
              <a:rPr lang="en-IN" dirty="0" err="1"/>
              <a:t>n;i</a:t>
            </a:r>
            <a:r>
              <a:rPr lang="en-IN" dirty="0"/>
              <a:t>++) {</a:t>
            </a:r>
          </a:p>
          <a:p>
            <a:r>
              <a:rPr lang="en-IN" dirty="0"/>
              <a:t>        if(key == b[</a:t>
            </a:r>
            <a:r>
              <a:rPr lang="en-IN" dirty="0" err="1"/>
              <a:t>i</a:t>
            </a:r>
            <a:r>
              <a:rPr lang="en-IN" dirty="0"/>
              <a:t>].</a:t>
            </a:r>
            <a:r>
              <a:rPr lang="en-IN" dirty="0" err="1"/>
              <a:t>book_id</a:t>
            </a:r>
            <a:r>
              <a:rPr lang="en-IN" dirty="0"/>
              <a:t>)</a:t>
            </a:r>
          </a:p>
          <a:p>
            <a:r>
              <a:rPr lang="en-IN" dirty="0"/>
              <a:t>        </a:t>
            </a:r>
            <a:r>
              <a:rPr lang="en-IN" dirty="0" err="1"/>
              <a:t>printf</a:t>
            </a:r>
            <a:r>
              <a:rPr lang="en-IN" dirty="0"/>
              <a:t>("%s %s %.2f %d\</a:t>
            </a:r>
            <a:r>
              <a:rPr lang="en-IN" dirty="0" err="1"/>
              <a:t>n",b</a:t>
            </a:r>
            <a:r>
              <a:rPr lang="en-IN" dirty="0"/>
              <a:t>[</a:t>
            </a:r>
            <a:r>
              <a:rPr lang="en-IN" dirty="0" err="1"/>
              <a:t>i</a:t>
            </a:r>
            <a:r>
              <a:rPr lang="en-IN" dirty="0"/>
              <a:t>].</a:t>
            </a:r>
            <a:r>
              <a:rPr lang="en-IN" dirty="0" err="1"/>
              <a:t>book_name</a:t>
            </a:r>
            <a:r>
              <a:rPr lang="en-IN" dirty="0"/>
              <a:t>, b[</a:t>
            </a:r>
            <a:r>
              <a:rPr lang="en-IN" dirty="0" err="1"/>
              <a:t>i</a:t>
            </a:r>
            <a:r>
              <a:rPr lang="en-IN" dirty="0"/>
              <a:t>].author, b[</a:t>
            </a:r>
            <a:r>
              <a:rPr lang="en-IN" dirty="0" err="1"/>
              <a:t>i</a:t>
            </a:r>
            <a:r>
              <a:rPr lang="en-IN" dirty="0"/>
              <a:t>].price, b[</a:t>
            </a:r>
            <a:r>
              <a:rPr lang="en-IN" dirty="0" err="1"/>
              <a:t>i</a:t>
            </a:r>
            <a:r>
              <a:rPr lang="en-IN" dirty="0"/>
              <a:t>].status);</a:t>
            </a:r>
          </a:p>
          <a:p>
            <a:r>
              <a:rPr lang="en-IN" dirty="0"/>
              <a:t>    }</a:t>
            </a:r>
          </a:p>
          <a:p>
            <a:r>
              <a:rPr lang="en-IN" dirty="0"/>
              <a:t>}</a:t>
            </a:r>
          </a:p>
        </p:txBody>
      </p:sp>
      <p:sp>
        <p:nvSpPr>
          <p:cNvPr id="6" name="TextBox 5">
            <a:extLst>
              <a:ext uri="{FF2B5EF4-FFF2-40B4-BE49-F238E27FC236}">
                <a16:creationId xmlns:a16="http://schemas.microsoft.com/office/drawing/2014/main" id="{DA59E51E-6D4D-5808-5BAD-198CEBC75C1A}"/>
              </a:ext>
            </a:extLst>
          </p:cNvPr>
          <p:cNvSpPr txBox="1"/>
          <p:nvPr/>
        </p:nvSpPr>
        <p:spPr>
          <a:xfrm>
            <a:off x="6095999" y="861134"/>
            <a:ext cx="5835588" cy="3416320"/>
          </a:xfrm>
          <a:prstGeom prst="rect">
            <a:avLst/>
          </a:prstGeom>
          <a:noFill/>
        </p:spPr>
        <p:txBody>
          <a:bodyPr wrap="square">
            <a:spAutoFit/>
          </a:bodyPr>
          <a:lstStyle/>
          <a:p>
            <a:r>
              <a:rPr lang="en-IN" dirty="0"/>
              <a:t>int main()</a:t>
            </a:r>
          </a:p>
          <a:p>
            <a:r>
              <a:rPr lang="en-IN" dirty="0"/>
              <a:t>{</a:t>
            </a:r>
          </a:p>
          <a:p>
            <a:r>
              <a:rPr lang="en-IN" dirty="0"/>
              <a:t>    int </a:t>
            </a:r>
            <a:r>
              <a:rPr lang="en-IN" dirty="0" err="1"/>
              <a:t>i,n,key</a:t>
            </a:r>
            <a:r>
              <a:rPr lang="en-IN" dirty="0"/>
              <a:t>;</a:t>
            </a:r>
          </a:p>
          <a:p>
            <a:r>
              <a:rPr lang="en-IN" dirty="0"/>
              <a:t>    </a:t>
            </a:r>
            <a:r>
              <a:rPr lang="en-IN" dirty="0" err="1"/>
              <a:t>scanf</a:t>
            </a:r>
            <a:r>
              <a:rPr lang="en-IN" dirty="0"/>
              <a:t>("%</a:t>
            </a:r>
            <a:r>
              <a:rPr lang="en-IN" dirty="0" err="1"/>
              <a:t>d",&amp;n</a:t>
            </a:r>
            <a:r>
              <a:rPr lang="en-IN" dirty="0"/>
              <a:t>);</a:t>
            </a:r>
          </a:p>
          <a:p>
            <a:r>
              <a:rPr lang="en-IN" b="1" dirty="0"/>
              <a:t>    </a:t>
            </a:r>
            <a:r>
              <a:rPr lang="en-IN" b="1" dirty="0">
                <a:solidFill>
                  <a:srgbClr val="00B050"/>
                </a:solidFill>
              </a:rPr>
              <a:t>struct book b[n];</a:t>
            </a:r>
          </a:p>
          <a:p>
            <a:r>
              <a:rPr lang="en-IN" dirty="0"/>
              <a:t> for(</a:t>
            </a:r>
            <a:r>
              <a:rPr lang="en-IN" dirty="0" err="1"/>
              <a:t>i</a:t>
            </a:r>
            <a:r>
              <a:rPr lang="en-IN" dirty="0"/>
              <a:t>=0;i&lt;</a:t>
            </a:r>
            <a:r>
              <a:rPr lang="en-IN" dirty="0" err="1"/>
              <a:t>n;i</a:t>
            </a:r>
            <a:r>
              <a:rPr lang="en-IN" dirty="0"/>
              <a:t>++) {  </a:t>
            </a:r>
            <a:r>
              <a:rPr lang="en-IN" dirty="0" err="1"/>
              <a:t>scanf</a:t>
            </a:r>
            <a:r>
              <a:rPr lang="en-IN" dirty="0"/>
              <a:t>("%</a:t>
            </a:r>
            <a:r>
              <a:rPr lang="en-IN" dirty="0" err="1"/>
              <a:t>d%s%s%f%d</a:t>
            </a:r>
            <a:r>
              <a:rPr lang="en-IN" dirty="0"/>
              <a:t>",&amp;b[</a:t>
            </a:r>
            <a:r>
              <a:rPr lang="en-IN" dirty="0" err="1"/>
              <a:t>i</a:t>
            </a:r>
            <a:r>
              <a:rPr lang="en-IN" dirty="0"/>
              <a:t>].</a:t>
            </a:r>
            <a:r>
              <a:rPr lang="en-IN" dirty="0" err="1"/>
              <a:t>book_id,b</a:t>
            </a:r>
            <a:r>
              <a:rPr lang="en-IN" dirty="0"/>
              <a:t>[</a:t>
            </a:r>
            <a:r>
              <a:rPr lang="en-IN" dirty="0" err="1"/>
              <a:t>i</a:t>
            </a:r>
            <a:r>
              <a:rPr lang="en-IN" dirty="0"/>
              <a:t>].</a:t>
            </a:r>
            <a:r>
              <a:rPr lang="en-IN" dirty="0" err="1"/>
              <a:t>book_name,b</a:t>
            </a:r>
            <a:r>
              <a:rPr lang="en-IN" dirty="0"/>
              <a:t>[</a:t>
            </a:r>
            <a:r>
              <a:rPr lang="en-IN" dirty="0" err="1"/>
              <a:t>i</a:t>
            </a:r>
            <a:r>
              <a:rPr lang="en-IN" dirty="0"/>
              <a:t>].</a:t>
            </a:r>
            <a:r>
              <a:rPr lang="en-IN" dirty="0" err="1"/>
              <a:t>author,&amp;b</a:t>
            </a:r>
            <a:r>
              <a:rPr lang="en-IN" dirty="0"/>
              <a:t>[</a:t>
            </a:r>
            <a:r>
              <a:rPr lang="en-IN" dirty="0" err="1"/>
              <a:t>i</a:t>
            </a:r>
            <a:r>
              <a:rPr lang="en-IN" dirty="0"/>
              <a:t>].price, &amp;b[</a:t>
            </a:r>
            <a:r>
              <a:rPr lang="en-IN" dirty="0" err="1"/>
              <a:t>i</a:t>
            </a:r>
            <a:r>
              <a:rPr lang="en-IN" dirty="0"/>
              <a:t>].status);</a:t>
            </a:r>
          </a:p>
          <a:p>
            <a:r>
              <a:rPr lang="en-IN" dirty="0"/>
              <a:t>    }</a:t>
            </a:r>
          </a:p>
          <a:p>
            <a:r>
              <a:rPr lang="en-IN" dirty="0"/>
              <a:t>    </a:t>
            </a:r>
            <a:r>
              <a:rPr lang="en-IN" dirty="0" err="1"/>
              <a:t>scanf</a:t>
            </a:r>
            <a:r>
              <a:rPr lang="en-IN" dirty="0"/>
              <a:t>("%</a:t>
            </a:r>
            <a:r>
              <a:rPr lang="en-IN" dirty="0" err="1"/>
              <a:t>d",&amp;key</a:t>
            </a:r>
            <a:r>
              <a:rPr lang="en-IN" dirty="0"/>
              <a:t>);</a:t>
            </a:r>
          </a:p>
          <a:p>
            <a:r>
              <a:rPr lang="en-IN" dirty="0"/>
              <a:t>    display(</a:t>
            </a:r>
            <a:r>
              <a:rPr lang="en-IN" dirty="0" err="1"/>
              <a:t>n,b,key</a:t>
            </a:r>
            <a:r>
              <a:rPr lang="en-IN" dirty="0"/>
              <a:t>);</a:t>
            </a:r>
          </a:p>
          <a:p>
            <a:r>
              <a:rPr lang="en-IN" dirty="0"/>
              <a:t>}</a:t>
            </a:r>
          </a:p>
        </p:txBody>
      </p:sp>
    </p:spTree>
    <p:extLst>
      <p:ext uri="{BB962C8B-B14F-4D97-AF65-F5344CB8AC3E}">
        <p14:creationId xmlns:p14="http://schemas.microsoft.com/office/powerpoint/2010/main" val="25295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33164"/>
            <a:ext cx="11950083" cy="896646"/>
          </a:xfrm>
        </p:spPr>
        <p:txBody>
          <a:bodyPr>
            <a:noAutofit/>
          </a:bodyPr>
          <a:lstStyle/>
          <a:p>
            <a:pPr marL="0" indent="0">
              <a:buNone/>
            </a:pPr>
            <a:r>
              <a:rPr lang="en-US" sz="2000" dirty="0"/>
              <a:t>Create a structure STUDENT with the members: name, roll number, course, branch, gender, and cut-off marks. Write a program that defines an array of structures for the Struct Student, accepts the inputs for its members, and Prints the details of the student who has the highest cutoff mark.</a:t>
            </a:r>
          </a:p>
        </p:txBody>
      </p:sp>
      <p:sp>
        <p:nvSpPr>
          <p:cNvPr id="5" name="TextBox 4">
            <a:extLst>
              <a:ext uri="{FF2B5EF4-FFF2-40B4-BE49-F238E27FC236}">
                <a16:creationId xmlns:a16="http://schemas.microsoft.com/office/drawing/2014/main" id="{C8BED581-6C30-2C8A-78B5-B6DE8E42FFBE}"/>
              </a:ext>
            </a:extLst>
          </p:cNvPr>
          <p:cNvSpPr txBox="1"/>
          <p:nvPr/>
        </p:nvSpPr>
        <p:spPr>
          <a:xfrm>
            <a:off x="219722" y="1101427"/>
            <a:ext cx="6103398" cy="4801314"/>
          </a:xfrm>
          <a:prstGeom prst="rect">
            <a:avLst/>
          </a:prstGeom>
          <a:noFill/>
        </p:spPr>
        <p:txBody>
          <a:bodyPr wrap="square">
            <a:spAutoFit/>
          </a:bodyPr>
          <a:lstStyle/>
          <a:p>
            <a:r>
              <a:rPr lang="en-IN" dirty="0"/>
              <a:t>#include &lt;</a:t>
            </a:r>
            <a:r>
              <a:rPr lang="en-IN" dirty="0" err="1"/>
              <a:t>stdio.h</a:t>
            </a:r>
            <a:r>
              <a:rPr lang="en-IN" dirty="0"/>
              <a:t>&gt;</a:t>
            </a:r>
          </a:p>
          <a:p>
            <a:r>
              <a:rPr lang="en-IN" dirty="0"/>
              <a:t>struct STUDENT</a:t>
            </a:r>
          </a:p>
          <a:p>
            <a:r>
              <a:rPr lang="en-IN" dirty="0"/>
              <a:t>{</a:t>
            </a:r>
          </a:p>
          <a:p>
            <a:r>
              <a:rPr lang="en-IN" dirty="0"/>
              <a:t>    char name[20];</a:t>
            </a:r>
          </a:p>
          <a:p>
            <a:r>
              <a:rPr lang="en-IN" dirty="0"/>
              <a:t>    char </a:t>
            </a:r>
            <a:r>
              <a:rPr lang="en-IN" dirty="0" err="1"/>
              <a:t>roll_no</a:t>
            </a:r>
            <a:r>
              <a:rPr lang="en-IN" dirty="0"/>
              <a:t>[25];</a:t>
            </a:r>
          </a:p>
          <a:p>
            <a:r>
              <a:rPr lang="en-IN" dirty="0"/>
              <a:t>    char course[25];</a:t>
            </a:r>
          </a:p>
          <a:p>
            <a:r>
              <a:rPr lang="en-IN" dirty="0"/>
              <a:t>    char branch[25];</a:t>
            </a:r>
          </a:p>
          <a:p>
            <a:r>
              <a:rPr lang="en-IN" dirty="0"/>
              <a:t>    char gender[10];</a:t>
            </a:r>
          </a:p>
          <a:p>
            <a:r>
              <a:rPr lang="en-IN" dirty="0"/>
              <a:t>    float </a:t>
            </a:r>
            <a:r>
              <a:rPr lang="en-IN" dirty="0" err="1"/>
              <a:t>cofm</a:t>
            </a:r>
            <a:r>
              <a:rPr lang="en-IN" dirty="0"/>
              <a:t>;</a:t>
            </a:r>
          </a:p>
          <a:p>
            <a:r>
              <a:rPr lang="en-IN" dirty="0"/>
              <a:t>};</a:t>
            </a:r>
          </a:p>
          <a:p>
            <a:r>
              <a:rPr lang="en-IN" dirty="0"/>
              <a:t>int main()</a:t>
            </a:r>
          </a:p>
          <a:p>
            <a:r>
              <a:rPr lang="en-IN" dirty="0"/>
              <a:t>{</a:t>
            </a:r>
          </a:p>
          <a:p>
            <a:r>
              <a:rPr lang="en-IN" dirty="0"/>
              <a:t>    int </a:t>
            </a:r>
            <a:r>
              <a:rPr lang="en-IN" dirty="0" err="1"/>
              <a:t>n,i,l</a:t>
            </a:r>
            <a:r>
              <a:rPr lang="en-IN" dirty="0"/>
              <a:t>;</a:t>
            </a:r>
          </a:p>
          <a:p>
            <a:r>
              <a:rPr lang="en-IN" dirty="0"/>
              <a:t>    float max=0;</a:t>
            </a:r>
          </a:p>
          <a:p>
            <a:r>
              <a:rPr lang="en-IN" dirty="0"/>
              <a:t>    </a:t>
            </a:r>
            <a:r>
              <a:rPr lang="en-IN" dirty="0" err="1"/>
              <a:t>scanf</a:t>
            </a:r>
            <a:r>
              <a:rPr lang="en-IN" dirty="0"/>
              <a:t>("%</a:t>
            </a:r>
            <a:r>
              <a:rPr lang="en-IN" dirty="0" err="1"/>
              <a:t>d",&amp;n</a:t>
            </a:r>
            <a:r>
              <a:rPr lang="en-IN" dirty="0"/>
              <a:t>);</a:t>
            </a:r>
          </a:p>
          <a:p>
            <a:r>
              <a:rPr lang="en-IN" dirty="0"/>
              <a:t>    struct STUDENT s[n];</a:t>
            </a:r>
          </a:p>
          <a:p>
            <a:r>
              <a:rPr lang="en-IN" dirty="0"/>
              <a:t>   </a:t>
            </a:r>
          </a:p>
        </p:txBody>
      </p:sp>
      <p:sp>
        <p:nvSpPr>
          <p:cNvPr id="8" name="TextBox 7">
            <a:extLst>
              <a:ext uri="{FF2B5EF4-FFF2-40B4-BE49-F238E27FC236}">
                <a16:creationId xmlns:a16="http://schemas.microsoft.com/office/drawing/2014/main" id="{7AC42902-ECCC-1198-AC08-1818711BA764}"/>
              </a:ext>
            </a:extLst>
          </p:cNvPr>
          <p:cNvSpPr txBox="1"/>
          <p:nvPr/>
        </p:nvSpPr>
        <p:spPr>
          <a:xfrm>
            <a:off x="5457547" y="1187713"/>
            <a:ext cx="6103398" cy="5632311"/>
          </a:xfrm>
          <a:prstGeom prst="rect">
            <a:avLst/>
          </a:prstGeom>
          <a:noFill/>
        </p:spPr>
        <p:txBody>
          <a:bodyPr wrap="square">
            <a:spAutoFit/>
          </a:bodyPr>
          <a:lstStyle/>
          <a:p>
            <a:r>
              <a:rPr lang="en-IN" dirty="0"/>
              <a:t> for(</a:t>
            </a:r>
            <a:r>
              <a:rPr lang="en-IN" dirty="0" err="1"/>
              <a:t>i</a:t>
            </a:r>
            <a:r>
              <a:rPr lang="en-IN" dirty="0"/>
              <a:t>=0;i&lt;</a:t>
            </a:r>
            <a:r>
              <a:rPr lang="en-IN" dirty="0" err="1"/>
              <a:t>n;i</a:t>
            </a:r>
            <a:r>
              <a:rPr lang="en-IN" dirty="0"/>
              <a:t>++)</a:t>
            </a:r>
          </a:p>
          <a:p>
            <a:r>
              <a:rPr lang="en-IN" dirty="0"/>
              <a:t>    {</a:t>
            </a:r>
          </a:p>
          <a:p>
            <a:r>
              <a:rPr lang="en-IN" dirty="0" err="1"/>
              <a:t>scanf</a:t>
            </a:r>
            <a:r>
              <a:rPr lang="en-IN" dirty="0"/>
              <a:t>("%</a:t>
            </a:r>
            <a:r>
              <a:rPr lang="en-IN" dirty="0" err="1"/>
              <a:t>s%s%s%s%s%f</a:t>
            </a:r>
            <a:r>
              <a:rPr lang="en-IN" dirty="0"/>
              <a:t>",s[</a:t>
            </a:r>
            <a:r>
              <a:rPr lang="en-IN" dirty="0" err="1"/>
              <a:t>i</a:t>
            </a:r>
            <a:r>
              <a:rPr lang="en-IN" dirty="0"/>
              <a:t>].</a:t>
            </a:r>
            <a:r>
              <a:rPr lang="en-IN" dirty="0" err="1"/>
              <a:t>name,s</a:t>
            </a:r>
            <a:r>
              <a:rPr lang="en-IN" dirty="0"/>
              <a:t>[</a:t>
            </a:r>
            <a:r>
              <a:rPr lang="en-IN" dirty="0" err="1"/>
              <a:t>i</a:t>
            </a:r>
            <a:r>
              <a:rPr lang="en-IN" dirty="0"/>
              <a:t>].</a:t>
            </a:r>
            <a:r>
              <a:rPr lang="en-IN" dirty="0" err="1"/>
              <a:t>roll_no,s</a:t>
            </a:r>
            <a:r>
              <a:rPr lang="en-IN" dirty="0"/>
              <a:t>[</a:t>
            </a:r>
            <a:r>
              <a:rPr lang="en-IN" dirty="0" err="1"/>
              <a:t>i</a:t>
            </a:r>
            <a:r>
              <a:rPr lang="en-IN" dirty="0"/>
              <a:t>].</a:t>
            </a:r>
            <a:r>
              <a:rPr lang="en-IN" dirty="0" err="1"/>
              <a:t>course,s</a:t>
            </a:r>
            <a:r>
              <a:rPr lang="en-IN" dirty="0"/>
              <a:t>[</a:t>
            </a:r>
            <a:r>
              <a:rPr lang="en-IN" dirty="0" err="1"/>
              <a:t>i</a:t>
            </a:r>
            <a:r>
              <a:rPr lang="en-IN" dirty="0"/>
              <a:t>].</a:t>
            </a:r>
            <a:r>
              <a:rPr lang="en-IN" dirty="0" err="1"/>
              <a:t>branch,s</a:t>
            </a:r>
            <a:r>
              <a:rPr lang="en-IN" dirty="0"/>
              <a:t>[</a:t>
            </a:r>
            <a:r>
              <a:rPr lang="en-IN" dirty="0" err="1"/>
              <a:t>i</a:t>
            </a:r>
            <a:r>
              <a:rPr lang="en-IN" dirty="0"/>
              <a:t>].</a:t>
            </a:r>
            <a:r>
              <a:rPr lang="en-IN" dirty="0" err="1"/>
              <a:t>gender,&amp;s</a:t>
            </a:r>
            <a:r>
              <a:rPr lang="en-IN" dirty="0"/>
              <a:t>[</a:t>
            </a:r>
            <a:r>
              <a:rPr lang="en-IN" dirty="0" err="1"/>
              <a:t>i</a:t>
            </a:r>
            <a:r>
              <a:rPr lang="en-IN" dirty="0"/>
              <a:t>].</a:t>
            </a:r>
            <a:r>
              <a:rPr lang="en-IN" dirty="0" err="1"/>
              <a:t>cofm</a:t>
            </a:r>
            <a:r>
              <a:rPr lang="en-IN" dirty="0"/>
              <a:t>);</a:t>
            </a:r>
          </a:p>
          <a:p>
            <a:r>
              <a:rPr lang="en-IN" dirty="0"/>
              <a:t>    } </a:t>
            </a:r>
          </a:p>
          <a:p>
            <a:r>
              <a:rPr lang="en-IN" dirty="0"/>
              <a:t>//student with highest </a:t>
            </a:r>
            <a:r>
              <a:rPr lang="en-IN" dirty="0" err="1"/>
              <a:t>cutoff</a:t>
            </a:r>
            <a:r>
              <a:rPr lang="en-IN" dirty="0"/>
              <a:t> mark</a:t>
            </a:r>
          </a:p>
          <a:p>
            <a:r>
              <a:rPr lang="en-IN" dirty="0"/>
              <a:t>    for(</a:t>
            </a:r>
            <a:r>
              <a:rPr lang="en-IN" dirty="0" err="1"/>
              <a:t>i</a:t>
            </a:r>
            <a:r>
              <a:rPr lang="en-IN" dirty="0"/>
              <a:t>=0;i&lt;</a:t>
            </a:r>
            <a:r>
              <a:rPr lang="en-IN" dirty="0" err="1"/>
              <a:t>n;i</a:t>
            </a:r>
            <a:r>
              <a:rPr lang="en-IN" dirty="0"/>
              <a:t>++)</a:t>
            </a:r>
          </a:p>
          <a:p>
            <a:r>
              <a:rPr lang="en-IN" dirty="0"/>
              <a:t>    {</a:t>
            </a:r>
          </a:p>
          <a:p>
            <a:r>
              <a:rPr lang="en-IN" dirty="0"/>
              <a:t>        if(s[</a:t>
            </a:r>
            <a:r>
              <a:rPr lang="en-IN" dirty="0" err="1"/>
              <a:t>i</a:t>
            </a:r>
            <a:r>
              <a:rPr lang="en-IN" dirty="0"/>
              <a:t>].</a:t>
            </a:r>
            <a:r>
              <a:rPr lang="en-IN" dirty="0" err="1"/>
              <a:t>cofm</a:t>
            </a:r>
            <a:r>
              <a:rPr lang="en-IN" dirty="0"/>
              <a:t>&gt;=max)</a:t>
            </a:r>
          </a:p>
          <a:p>
            <a:r>
              <a:rPr lang="en-IN" dirty="0"/>
              <a:t>            {</a:t>
            </a:r>
          </a:p>
          <a:p>
            <a:r>
              <a:rPr lang="en-IN" dirty="0"/>
              <a:t>                max=s[</a:t>
            </a:r>
            <a:r>
              <a:rPr lang="en-IN" dirty="0" err="1"/>
              <a:t>i</a:t>
            </a:r>
            <a:r>
              <a:rPr lang="en-IN" dirty="0"/>
              <a:t>].</a:t>
            </a:r>
            <a:r>
              <a:rPr lang="en-IN" dirty="0" err="1"/>
              <a:t>cofm</a:t>
            </a:r>
            <a:r>
              <a:rPr lang="en-IN" dirty="0"/>
              <a:t>;</a:t>
            </a:r>
          </a:p>
          <a:p>
            <a:r>
              <a:rPr lang="en-IN" dirty="0"/>
              <a:t>                l=</a:t>
            </a:r>
            <a:r>
              <a:rPr lang="en-IN" dirty="0" err="1"/>
              <a:t>i</a:t>
            </a:r>
            <a:r>
              <a:rPr lang="en-IN" dirty="0"/>
              <a:t>;</a:t>
            </a:r>
          </a:p>
          <a:p>
            <a:r>
              <a:rPr lang="en-IN" dirty="0"/>
              <a:t>            }</a:t>
            </a:r>
          </a:p>
          <a:p>
            <a:r>
              <a:rPr lang="en-IN" dirty="0"/>
              <a:t>            </a:t>
            </a:r>
          </a:p>
          <a:p>
            <a:r>
              <a:rPr lang="en-IN" dirty="0"/>
              <a:t>    }</a:t>
            </a:r>
          </a:p>
          <a:p>
            <a:r>
              <a:rPr lang="en-IN" dirty="0"/>
              <a:t>    </a:t>
            </a:r>
            <a:r>
              <a:rPr lang="en-IN" dirty="0" err="1"/>
              <a:t>printf</a:t>
            </a:r>
            <a:r>
              <a:rPr lang="en-IN" dirty="0"/>
              <a:t>("The student with the highest </a:t>
            </a:r>
            <a:r>
              <a:rPr lang="en-IN" dirty="0" err="1"/>
              <a:t>cutoff</a:t>
            </a:r>
            <a:r>
              <a:rPr lang="en-IN" dirty="0"/>
              <a:t> mark is %</a:t>
            </a:r>
            <a:r>
              <a:rPr lang="en-IN" dirty="0" err="1"/>
              <a:t>s.",s</a:t>
            </a:r>
            <a:r>
              <a:rPr lang="en-IN" dirty="0"/>
              <a:t>[l].name);</a:t>
            </a:r>
          </a:p>
          <a:p>
            <a:r>
              <a:rPr lang="en-IN" dirty="0"/>
              <a:t>    </a:t>
            </a:r>
            <a:r>
              <a:rPr lang="en-IN" dirty="0" err="1"/>
              <a:t>printf</a:t>
            </a:r>
            <a:r>
              <a:rPr lang="en-IN" dirty="0"/>
              <a:t>("\</a:t>
            </a:r>
            <a:r>
              <a:rPr lang="en-IN" dirty="0" err="1"/>
              <a:t>nCutoff</a:t>
            </a:r>
            <a:r>
              <a:rPr lang="en-IN" dirty="0"/>
              <a:t> mark: %.2f",max);</a:t>
            </a:r>
          </a:p>
          <a:p>
            <a:r>
              <a:rPr lang="en-IN" dirty="0"/>
              <a:t>    return 0;</a:t>
            </a:r>
          </a:p>
          <a:p>
            <a:r>
              <a:rPr lang="en-IN" dirty="0"/>
              <a:t>}</a:t>
            </a:r>
          </a:p>
        </p:txBody>
      </p:sp>
    </p:spTree>
    <p:extLst>
      <p:ext uri="{BB962C8B-B14F-4D97-AF65-F5344CB8AC3E}">
        <p14:creationId xmlns:p14="http://schemas.microsoft.com/office/powerpoint/2010/main" val="71962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869"/>
            <a:ext cx="11950083" cy="490446"/>
          </a:xfrm>
        </p:spPr>
        <p:txBody>
          <a:bodyPr>
            <a:normAutofit fontScale="90000"/>
          </a:bodyPr>
          <a:lstStyle/>
          <a:p>
            <a:pPr marL="0" indent="0">
              <a:buNone/>
            </a:pPr>
            <a:r>
              <a:rPr lang="en-US" dirty="0"/>
              <a:t>Structures in C</a:t>
            </a:r>
          </a:p>
        </p:txBody>
      </p:sp>
      <p:sp>
        <p:nvSpPr>
          <p:cNvPr id="3" name="Content Placeholder 2"/>
          <p:cNvSpPr>
            <a:spLocks noGrp="1"/>
          </p:cNvSpPr>
          <p:nvPr>
            <p:ph idx="1"/>
          </p:nvPr>
        </p:nvSpPr>
        <p:spPr>
          <a:xfrm>
            <a:off x="274467" y="630315"/>
            <a:ext cx="11417424" cy="600721"/>
          </a:xfrm>
        </p:spPr>
        <p:txBody>
          <a:bodyPr>
            <a:noAutofit/>
          </a:bodyPr>
          <a:lstStyle/>
          <a:p>
            <a:pPr marL="0" indent="0">
              <a:buNone/>
            </a:pPr>
            <a:r>
              <a:rPr lang="en-US" dirty="0"/>
              <a:t>A structure is a keyword that creates user-defined data types in C. A structure creates a data type that can be used to group items of possibly different types into a single type.</a:t>
            </a:r>
          </a:p>
        </p:txBody>
      </p:sp>
      <p:sp>
        <p:nvSpPr>
          <p:cNvPr id="6" name="TextBox 5">
            <a:extLst>
              <a:ext uri="{FF2B5EF4-FFF2-40B4-BE49-F238E27FC236}">
                <a16:creationId xmlns:a16="http://schemas.microsoft.com/office/drawing/2014/main" id="{A53AED66-A159-8F4B-2277-7AB25F56DE3B}"/>
              </a:ext>
            </a:extLst>
          </p:cNvPr>
          <p:cNvSpPr txBox="1"/>
          <p:nvPr/>
        </p:nvSpPr>
        <p:spPr>
          <a:xfrm>
            <a:off x="274467" y="1572179"/>
            <a:ext cx="4066714" cy="2031325"/>
          </a:xfrm>
          <a:prstGeom prst="rect">
            <a:avLst/>
          </a:prstGeom>
          <a:noFill/>
        </p:spPr>
        <p:txBody>
          <a:bodyPr wrap="square">
            <a:spAutoFit/>
          </a:bodyPr>
          <a:lstStyle/>
          <a:p>
            <a:r>
              <a:rPr lang="en-US" b="1" dirty="0">
                <a:solidFill>
                  <a:srgbClr val="C00000"/>
                </a:solidFill>
              </a:rPr>
              <a:t>struct </a:t>
            </a:r>
            <a:r>
              <a:rPr lang="en-US" b="1" dirty="0" err="1">
                <a:solidFill>
                  <a:srgbClr val="C00000"/>
                </a:solidFill>
              </a:rPr>
              <a:t>structure_name</a:t>
            </a:r>
            <a:endParaRPr lang="en-US" b="1" dirty="0">
              <a:solidFill>
                <a:srgbClr val="C00000"/>
              </a:solidFill>
            </a:endParaRPr>
          </a:p>
          <a:p>
            <a:r>
              <a:rPr lang="en-US" b="1" dirty="0">
                <a:solidFill>
                  <a:srgbClr val="C00000"/>
                </a:solidFill>
              </a:rPr>
              <a:t> {</a:t>
            </a:r>
          </a:p>
          <a:p>
            <a:r>
              <a:rPr lang="en-US" b="1" dirty="0">
                <a:solidFill>
                  <a:srgbClr val="C00000"/>
                </a:solidFill>
              </a:rPr>
              <a:t>   datatype Variable1;</a:t>
            </a:r>
          </a:p>
          <a:p>
            <a:r>
              <a:rPr lang="en-US" b="1" dirty="0">
                <a:solidFill>
                  <a:srgbClr val="C00000"/>
                </a:solidFill>
              </a:rPr>
              <a:t>   datatype Variable2;</a:t>
            </a:r>
          </a:p>
          <a:p>
            <a:r>
              <a:rPr lang="en-US" b="1" dirty="0">
                <a:solidFill>
                  <a:srgbClr val="C00000"/>
                </a:solidFill>
              </a:rPr>
              <a:t>   ...</a:t>
            </a:r>
          </a:p>
          <a:p>
            <a:r>
              <a:rPr lang="en-US" b="1" dirty="0">
                <a:solidFill>
                  <a:srgbClr val="C00000"/>
                </a:solidFill>
              </a:rPr>
              <a:t>   datatype </a:t>
            </a:r>
            <a:r>
              <a:rPr lang="en-US" b="1" dirty="0" err="1">
                <a:solidFill>
                  <a:srgbClr val="C00000"/>
                </a:solidFill>
              </a:rPr>
              <a:t>Variablen</a:t>
            </a:r>
            <a:r>
              <a:rPr lang="en-US" b="1" dirty="0">
                <a:solidFill>
                  <a:srgbClr val="C00000"/>
                </a:solidFill>
              </a:rPr>
              <a:t>;</a:t>
            </a:r>
          </a:p>
          <a:p>
            <a:r>
              <a:rPr lang="en-US" b="1" dirty="0">
                <a:solidFill>
                  <a:srgbClr val="C00000"/>
                </a:solidFill>
              </a:rPr>
              <a:t>} [one or more structure objects]; </a:t>
            </a:r>
            <a:endParaRPr lang="en-IN" b="1" dirty="0">
              <a:solidFill>
                <a:srgbClr val="C00000"/>
              </a:solidFill>
            </a:endParaRPr>
          </a:p>
        </p:txBody>
      </p:sp>
      <p:sp>
        <p:nvSpPr>
          <p:cNvPr id="9" name="TextBox 8">
            <a:extLst>
              <a:ext uri="{FF2B5EF4-FFF2-40B4-BE49-F238E27FC236}">
                <a16:creationId xmlns:a16="http://schemas.microsoft.com/office/drawing/2014/main" id="{F3E2811E-F8B1-4370-5CF8-9AFC36754839}"/>
              </a:ext>
            </a:extLst>
          </p:cNvPr>
          <p:cNvSpPr txBox="1"/>
          <p:nvPr/>
        </p:nvSpPr>
        <p:spPr>
          <a:xfrm>
            <a:off x="4889376" y="1572179"/>
            <a:ext cx="3340223" cy="1754326"/>
          </a:xfrm>
          <a:prstGeom prst="rect">
            <a:avLst/>
          </a:prstGeom>
          <a:noFill/>
        </p:spPr>
        <p:txBody>
          <a:bodyPr wrap="square">
            <a:spAutoFit/>
          </a:bodyPr>
          <a:lstStyle/>
          <a:p>
            <a:r>
              <a:rPr lang="en-US" b="1" dirty="0">
                <a:solidFill>
                  <a:srgbClr val="00B050"/>
                </a:solidFill>
              </a:rPr>
              <a:t>struct Books {</a:t>
            </a:r>
          </a:p>
          <a:p>
            <a:r>
              <a:rPr lang="en-US" b="1" dirty="0">
                <a:solidFill>
                  <a:srgbClr val="00B050"/>
                </a:solidFill>
              </a:rPr>
              <a:t>   char  title[50];</a:t>
            </a:r>
          </a:p>
          <a:p>
            <a:r>
              <a:rPr lang="en-US" b="1" dirty="0">
                <a:solidFill>
                  <a:srgbClr val="00B050"/>
                </a:solidFill>
              </a:rPr>
              <a:t>   char  author[50];</a:t>
            </a:r>
          </a:p>
          <a:p>
            <a:r>
              <a:rPr lang="en-US" b="1" dirty="0">
                <a:solidFill>
                  <a:srgbClr val="00B050"/>
                </a:solidFill>
              </a:rPr>
              <a:t>   char  subject[100];</a:t>
            </a:r>
          </a:p>
          <a:p>
            <a:r>
              <a:rPr lang="en-US" b="1" dirty="0">
                <a:solidFill>
                  <a:srgbClr val="00B050"/>
                </a:solidFill>
              </a:rPr>
              <a:t>   int   </a:t>
            </a:r>
            <a:r>
              <a:rPr lang="en-US" b="1" dirty="0" err="1">
                <a:solidFill>
                  <a:srgbClr val="00B050"/>
                </a:solidFill>
              </a:rPr>
              <a:t>book_id</a:t>
            </a:r>
            <a:r>
              <a:rPr lang="en-US" b="1" dirty="0">
                <a:solidFill>
                  <a:srgbClr val="00B050"/>
                </a:solidFill>
              </a:rPr>
              <a:t>;</a:t>
            </a:r>
          </a:p>
          <a:p>
            <a:r>
              <a:rPr lang="en-US" b="1" dirty="0">
                <a:solidFill>
                  <a:srgbClr val="00B050"/>
                </a:solidFill>
              </a:rPr>
              <a:t>} book;</a:t>
            </a:r>
            <a:endParaRPr lang="en-IN" b="1" dirty="0">
              <a:solidFill>
                <a:srgbClr val="00B050"/>
              </a:solidFill>
            </a:endParaRPr>
          </a:p>
        </p:txBody>
      </p:sp>
    </p:spTree>
    <p:extLst>
      <p:ext uri="{BB962C8B-B14F-4D97-AF65-F5344CB8AC3E}">
        <p14:creationId xmlns:p14="http://schemas.microsoft.com/office/powerpoint/2010/main" val="6086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869"/>
            <a:ext cx="11950083" cy="827798"/>
          </a:xfrm>
        </p:spPr>
        <p:txBody>
          <a:bodyPr>
            <a:normAutofit fontScale="90000"/>
          </a:bodyPr>
          <a:lstStyle/>
          <a:p>
            <a:pPr marL="0" indent="0">
              <a:buNone/>
            </a:pPr>
            <a:r>
              <a:rPr lang="en-US" dirty="0"/>
              <a:t>Write a program to store the item name, item price, and quantity using structure then calculate the total price.</a:t>
            </a:r>
          </a:p>
        </p:txBody>
      </p:sp>
      <p:sp>
        <p:nvSpPr>
          <p:cNvPr id="3" name="Content Placeholder 2"/>
          <p:cNvSpPr>
            <a:spLocks noGrp="1"/>
          </p:cNvSpPr>
          <p:nvPr>
            <p:ph idx="1"/>
          </p:nvPr>
        </p:nvSpPr>
        <p:spPr>
          <a:xfrm>
            <a:off x="141302" y="1121547"/>
            <a:ext cx="2282301" cy="2954784"/>
          </a:xfrm>
        </p:spPr>
        <p:txBody>
          <a:bodyPr>
            <a:noAutofit/>
          </a:bodyPr>
          <a:lstStyle/>
          <a:p>
            <a:pPr marL="0" indent="0">
              <a:buNone/>
            </a:pPr>
            <a:r>
              <a:rPr lang="en-US" dirty="0"/>
              <a:t>#include &lt;</a:t>
            </a:r>
            <a:r>
              <a:rPr lang="en-US" dirty="0" err="1"/>
              <a:t>stdio.h</a:t>
            </a:r>
            <a:r>
              <a:rPr lang="en-US" dirty="0"/>
              <a:t>&gt;</a:t>
            </a:r>
          </a:p>
          <a:p>
            <a:pPr marL="0" indent="0">
              <a:buNone/>
            </a:pPr>
            <a:r>
              <a:rPr lang="en-US" b="1" dirty="0">
                <a:solidFill>
                  <a:srgbClr val="00B050"/>
                </a:solidFill>
              </a:rPr>
              <a:t>struct item {</a:t>
            </a:r>
          </a:p>
          <a:p>
            <a:pPr marL="0" indent="0">
              <a:buNone/>
            </a:pPr>
            <a:r>
              <a:rPr lang="en-US" b="1" dirty="0">
                <a:solidFill>
                  <a:srgbClr val="00B050"/>
                </a:solidFill>
              </a:rPr>
              <a:t>    char name[50];</a:t>
            </a:r>
          </a:p>
          <a:p>
            <a:pPr marL="0" indent="0">
              <a:buNone/>
            </a:pPr>
            <a:r>
              <a:rPr lang="en-US" b="1" dirty="0">
                <a:solidFill>
                  <a:srgbClr val="00B050"/>
                </a:solidFill>
              </a:rPr>
              <a:t>    float price;</a:t>
            </a:r>
          </a:p>
          <a:p>
            <a:pPr marL="0" indent="0">
              <a:buNone/>
            </a:pPr>
            <a:r>
              <a:rPr lang="en-US" b="1" dirty="0">
                <a:solidFill>
                  <a:srgbClr val="00B050"/>
                </a:solidFill>
              </a:rPr>
              <a:t>    int quantity;</a:t>
            </a:r>
          </a:p>
          <a:p>
            <a:pPr marL="0" indent="0">
              <a:buNone/>
            </a:pPr>
            <a:r>
              <a:rPr lang="en-US" b="1" dirty="0">
                <a:solidFill>
                  <a:srgbClr val="00B050"/>
                </a:solidFill>
              </a:rPr>
              <a:t>};</a:t>
            </a:r>
          </a:p>
          <a:p>
            <a:pPr marL="0" indent="0">
              <a:buNone/>
            </a:pPr>
            <a:endParaRPr lang="en-US" dirty="0"/>
          </a:p>
        </p:txBody>
      </p:sp>
      <p:sp>
        <p:nvSpPr>
          <p:cNvPr id="5" name="TextBox 4">
            <a:extLst>
              <a:ext uri="{FF2B5EF4-FFF2-40B4-BE49-F238E27FC236}">
                <a16:creationId xmlns:a16="http://schemas.microsoft.com/office/drawing/2014/main" id="{355834A2-8747-7EBD-8985-34E5A71C4609}"/>
              </a:ext>
            </a:extLst>
          </p:cNvPr>
          <p:cNvSpPr txBox="1"/>
          <p:nvPr/>
        </p:nvSpPr>
        <p:spPr>
          <a:xfrm>
            <a:off x="2547891" y="1084556"/>
            <a:ext cx="9445841" cy="4801314"/>
          </a:xfrm>
          <a:prstGeom prst="rect">
            <a:avLst/>
          </a:prstGeom>
          <a:noFill/>
        </p:spPr>
        <p:txBody>
          <a:bodyPr wrap="square">
            <a:spAutoFit/>
          </a:bodyPr>
          <a:lstStyle/>
          <a:p>
            <a:pPr marL="0" indent="0">
              <a:buNone/>
            </a:pPr>
            <a:r>
              <a:rPr lang="en-US" dirty="0"/>
              <a:t>    int main() {</a:t>
            </a:r>
          </a:p>
          <a:p>
            <a:pPr marL="0" indent="0">
              <a:buNone/>
            </a:pPr>
            <a:r>
              <a:rPr lang="en-US" dirty="0"/>
              <a:t>    </a:t>
            </a:r>
            <a:r>
              <a:rPr lang="en-US" b="1" dirty="0">
                <a:solidFill>
                  <a:srgbClr val="00B050"/>
                </a:solidFill>
              </a:rPr>
              <a:t>struct item product;</a:t>
            </a:r>
          </a:p>
          <a:p>
            <a:pPr marL="0" indent="0">
              <a:buNone/>
            </a:pPr>
            <a:r>
              <a:rPr lang="en-US" dirty="0"/>
              <a:t>    </a:t>
            </a:r>
            <a:r>
              <a:rPr lang="en-US" dirty="0" err="1"/>
              <a:t>printf</a:t>
            </a:r>
            <a:r>
              <a:rPr lang="en-US" dirty="0"/>
              <a:t>("Enter item name: ");</a:t>
            </a:r>
          </a:p>
          <a:p>
            <a:pPr marL="0" indent="0">
              <a:buNone/>
            </a:pPr>
            <a:r>
              <a:rPr lang="en-US" dirty="0"/>
              <a:t>    </a:t>
            </a:r>
            <a:r>
              <a:rPr lang="en-US" dirty="0" err="1"/>
              <a:t>scanf</a:t>
            </a:r>
            <a:r>
              <a:rPr lang="en-US" dirty="0"/>
              <a:t>("%s", product.name);</a:t>
            </a:r>
          </a:p>
          <a:p>
            <a:pPr marL="0" indent="0">
              <a:buNone/>
            </a:pPr>
            <a:endParaRPr lang="en-US" dirty="0"/>
          </a:p>
          <a:p>
            <a:pPr marL="0" indent="0">
              <a:buNone/>
            </a:pPr>
            <a:r>
              <a:rPr lang="en-US" dirty="0"/>
              <a:t>    </a:t>
            </a:r>
            <a:r>
              <a:rPr lang="en-US" dirty="0" err="1"/>
              <a:t>printf</a:t>
            </a:r>
            <a:r>
              <a:rPr lang="en-US" dirty="0"/>
              <a:t>("Enter item price: ");</a:t>
            </a:r>
          </a:p>
          <a:p>
            <a:pPr marL="0" indent="0">
              <a:buNone/>
            </a:pPr>
            <a:r>
              <a:rPr lang="en-US" dirty="0"/>
              <a:t>    </a:t>
            </a:r>
            <a:r>
              <a:rPr lang="en-US" dirty="0" err="1"/>
              <a:t>scanf</a:t>
            </a:r>
            <a:r>
              <a:rPr lang="en-US" dirty="0"/>
              <a:t>("%f", &amp;</a:t>
            </a:r>
            <a:r>
              <a:rPr lang="en-US" dirty="0" err="1"/>
              <a:t>product.price</a:t>
            </a:r>
            <a:r>
              <a:rPr lang="en-US" dirty="0"/>
              <a:t>);</a:t>
            </a:r>
          </a:p>
          <a:p>
            <a:pPr marL="0" indent="0">
              <a:buNone/>
            </a:pPr>
            <a:endParaRPr lang="en-US" dirty="0"/>
          </a:p>
          <a:p>
            <a:pPr marL="0" indent="0">
              <a:buNone/>
            </a:pPr>
            <a:r>
              <a:rPr lang="en-US" dirty="0"/>
              <a:t>    </a:t>
            </a:r>
            <a:r>
              <a:rPr lang="en-US" dirty="0" err="1"/>
              <a:t>printf</a:t>
            </a:r>
            <a:r>
              <a:rPr lang="en-US" dirty="0"/>
              <a:t>("Enter item quantity: ");</a:t>
            </a:r>
          </a:p>
          <a:p>
            <a:pPr marL="0" indent="0">
              <a:buNone/>
            </a:pPr>
            <a:r>
              <a:rPr lang="en-US" dirty="0"/>
              <a:t>    </a:t>
            </a:r>
            <a:r>
              <a:rPr lang="en-US" dirty="0" err="1"/>
              <a:t>scanf</a:t>
            </a:r>
            <a:r>
              <a:rPr lang="en-US" dirty="0"/>
              <a:t>("%d", &amp;</a:t>
            </a:r>
            <a:r>
              <a:rPr lang="en-US" dirty="0" err="1"/>
              <a:t>product.quantity</a:t>
            </a:r>
            <a:r>
              <a:rPr lang="en-US" dirty="0"/>
              <a:t>);</a:t>
            </a:r>
          </a:p>
          <a:p>
            <a:pPr marL="0" indent="0">
              <a:buNone/>
            </a:pPr>
            <a:endParaRPr lang="en-US" dirty="0"/>
          </a:p>
          <a:p>
            <a:pPr marL="0" indent="0">
              <a:buNone/>
            </a:pPr>
            <a:r>
              <a:rPr lang="en-US" dirty="0"/>
              <a:t>    </a:t>
            </a:r>
            <a:r>
              <a:rPr lang="en-US" b="1" dirty="0">
                <a:solidFill>
                  <a:srgbClr val="00B050"/>
                </a:solidFill>
              </a:rPr>
              <a:t>float </a:t>
            </a:r>
            <a:r>
              <a:rPr lang="en-US" b="1" dirty="0" err="1">
                <a:solidFill>
                  <a:srgbClr val="00B050"/>
                </a:solidFill>
              </a:rPr>
              <a:t>total_price</a:t>
            </a:r>
            <a:r>
              <a:rPr lang="en-US" b="1" dirty="0">
                <a:solidFill>
                  <a:srgbClr val="00B050"/>
                </a:solidFill>
              </a:rPr>
              <a:t> = </a:t>
            </a:r>
            <a:r>
              <a:rPr lang="en-US" b="1" dirty="0" err="1">
                <a:solidFill>
                  <a:srgbClr val="00B050"/>
                </a:solidFill>
              </a:rPr>
              <a:t>product.price</a:t>
            </a:r>
            <a:r>
              <a:rPr lang="en-US" b="1" dirty="0">
                <a:solidFill>
                  <a:srgbClr val="00B050"/>
                </a:solidFill>
              </a:rPr>
              <a:t> * </a:t>
            </a:r>
            <a:r>
              <a:rPr lang="en-US" b="1" dirty="0" err="1">
                <a:solidFill>
                  <a:srgbClr val="00B050"/>
                </a:solidFill>
              </a:rPr>
              <a:t>product.quantity</a:t>
            </a:r>
            <a:r>
              <a:rPr lang="en-US" b="1" dirty="0">
                <a:solidFill>
                  <a:srgbClr val="00B050"/>
                </a:solidFill>
              </a:rPr>
              <a:t>;</a:t>
            </a:r>
          </a:p>
          <a:p>
            <a:pPr marL="0" indent="0">
              <a:buNone/>
            </a:pPr>
            <a:endParaRPr lang="en-US" dirty="0"/>
          </a:p>
          <a:p>
            <a:pPr marL="0" indent="0">
              <a:buNone/>
            </a:pPr>
            <a:r>
              <a:rPr lang="en-US" dirty="0" err="1"/>
              <a:t>printf</a:t>
            </a:r>
            <a:r>
              <a:rPr lang="en-US" dirty="0"/>
              <a:t>("The total price for %d %s(s) is $%.2f\n", </a:t>
            </a:r>
            <a:r>
              <a:rPr lang="en-US" dirty="0" err="1"/>
              <a:t>product.quantity</a:t>
            </a:r>
            <a:r>
              <a:rPr lang="en-US" dirty="0"/>
              <a:t>, product.name, </a:t>
            </a:r>
            <a:r>
              <a:rPr lang="en-US" dirty="0" err="1"/>
              <a:t>total_price</a:t>
            </a:r>
            <a:r>
              <a:rPr lang="en-US" dirty="0"/>
              <a:t>);</a:t>
            </a:r>
          </a:p>
          <a:p>
            <a:pPr marL="0" indent="0">
              <a:buNone/>
            </a:pPr>
            <a:endParaRPr lang="en-US" dirty="0"/>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869"/>
            <a:ext cx="11950083" cy="827798"/>
          </a:xfrm>
        </p:spPr>
        <p:txBody>
          <a:bodyPr>
            <a:normAutofit fontScale="90000"/>
          </a:bodyPr>
          <a:lstStyle/>
          <a:p>
            <a:pPr marL="0" indent="0">
              <a:buNone/>
            </a:pPr>
            <a:r>
              <a:rPr lang="en-US" dirty="0"/>
              <a:t>Write a program to store the item name, item price, and quantity using structure then calculate the total price.</a:t>
            </a:r>
          </a:p>
        </p:txBody>
      </p:sp>
      <p:sp>
        <p:nvSpPr>
          <p:cNvPr id="3" name="Content Placeholder 2"/>
          <p:cNvSpPr>
            <a:spLocks noGrp="1"/>
          </p:cNvSpPr>
          <p:nvPr>
            <p:ph idx="1"/>
          </p:nvPr>
        </p:nvSpPr>
        <p:spPr>
          <a:xfrm>
            <a:off x="141302" y="1121547"/>
            <a:ext cx="3942426" cy="2954784"/>
          </a:xfrm>
        </p:spPr>
        <p:txBody>
          <a:bodyPr>
            <a:noAutofit/>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struct item</a:t>
            </a:r>
          </a:p>
          <a:p>
            <a:pPr marL="0" indent="0">
              <a:buNone/>
            </a:pPr>
            <a:r>
              <a:rPr lang="en-US" dirty="0"/>
              <a:t>{</a:t>
            </a:r>
          </a:p>
          <a:p>
            <a:pPr marL="0" indent="0">
              <a:buNone/>
            </a:pPr>
            <a:r>
              <a:rPr lang="en-US" dirty="0"/>
              <a:t>	char </a:t>
            </a:r>
            <a:r>
              <a:rPr lang="en-US" dirty="0" err="1"/>
              <a:t>itemName</a:t>
            </a:r>
            <a:r>
              <a:rPr lang="en-US" dirty="0"/>
              <a:t>[30];</a:t>
            </a:r>
          </a:p>
          <a:p>
            <a:pPr marL="0" indent="0">
              <a:buNone/>
            </a:pPr>
            <a:r>
              <a:rPr lang="en-US" dirty="0"/>
              <a:t>	int qty;</a:t>
            </a:r>
          </a:p>
          <a:p>
            <a:pPr marL="0" indent="0">
              <a:buNone/>
            </a:pPr>
            <a:r>
              <a:rPr lang="en-US" dirty="0"/>
              <a:t>	float price;</a:t>
            </a:r>
          </a:p>
          <a:p>
            <a:pPr marL="0" indent="0">
              <a:buNone/>
            </a:pPr>
            <a:r>
              <a:rPr lang="en-US" dirty="0"/>
              <a:t>	float amount;</a:t>
            </a:r>
          </a:p>
          <a:p>
            <a:pPr marL="0" indent="0">
              <a:buNone/>
            </a:pPr>
            <a:r>
              <a:rPr lang="en-US" dirty="0"/>
              <a:t>};</a:t>
            </a:r>
          </a:p>
        </p:txBody>
      </p:sp>
      <p:sp>
        <p:nvSpPr>
          <p:cNvPr id="5" name="TextBox 4">
            <a:extLst>
              <a:ext uri="{FF2B5EF4-FFF2-40B4-BE49-F238E27FC236}">
                <a16:creationId xmlns:a16="http://schemas.microsoft.com/office/drawing/2014/main" id="{355834A2-8747-7EBD-8985-34E5A71C4609}"/>
              </a:ext>
            </a:extLst>
          </p:cNvPr>
          <p:cNvSpPr txBox="1"/>
          <p:nvPr/>
        </p:nvSpPr>
        <p:spPr>
          <a:xfrm>
            <a:off x="3874365" y="935139"/>
            <a:ext cx="7364766" cy="5078313"/>
          </a:xfrm>
          <a:prstGeom prst="rect">
            <a:avLst/>
          </a:prstGeom>
          <a:noFill/>
        </p:spPr>
        <p:txBody>
          <a:bodyPr wrap="square">
            <a:spAutoFit/>
          </a:bodyPr>
          <a:lstStyle/>
          <a:p>
            <a:pPr marL="0" indent="0">
              <a:buNone/>
            </a:pPr>
            <a:endParaRPr lang="en-US" dirty="0"/>
          </a:p>
          <a:p>
            <a:pPr marL="0" indent="0">
              <a:buNone/>
            </a:pPr>
            <a:r>
              <a:rPr lang="en-US" dirty="0"/>
              <a:t>int main()</a:t>
            </a:r>
          </a:p>
          <a:p>
            <a:pPr marL="0" indent="0">
              <a:buNone/>
            </a:pPr>
            <a:r>
              <a:rPr lang="en-US" dirty="0"/>
              <a:t>{</a:t>
            </a:r>
          </a:p>
          <a:p>
            <a:pPr marL="0" indent="0">
              <a:buNone/>
            </a:pPr>
            <a:r>
              <a:rPr lang="en-US" dirty="0"/>
              <a:t>	struct item </a:t>
            </a:r>
            <a:r>
              <a:rPr lang="en-US" dirty="0" err="1"/>
              <a:t>itm</a:t>
            </a:r>
            <a:r>
              <a:rPr lang="en-US" dirty="0"/>
              <a:t>;	</a:t>
            </a:r>
          </a:p>
          <a:p>
            <a:pPr marL="0" indent="0">
              <a:buNone/>
            </a:pPr>
            <a:r>
              <a:rPr lang="en-US" dirty="0"/>
              <a:t>	struct item *</a:t>
            </a:r>
            <a:r>
              <a:rPr lang="en-US" dirty="0" err="1"/>
              <a:t>pItem</a:t>
            </a:r>
            <a:r>
              <a:rPr lang="en-US" dirty="0"/>
              <a:t>;</a:t>
            </a:r>
          </a:p>
          <a:p>
            <a:pPr marL="0" indent="0">
              <a:buNone/>
            </a:pPr>
            <a:r>
              <a:rPr lang="en-US" dirty="0"/>
              <a:t>	</a:t>
            </a:r>
            <a:r>
              <a:rPr lang="en-US" dirty="0" err="1"/>
              <a:t>pItem</a:t>
            </a:r>
            <a:r>
              <a:rPr lang="en-US" dirty="0"/>
              <a:t> = &amp;</a:t>
            </a:r>
            <a:r>
              <a:rPr lang="en-US" dirty="0" err="1"/>
              <a:t>itm</a:t>
            </a:r>
            <a:r>
              <a:rPr lang="en-US" dirty="0"/>
              <a:t>;		</a:t>
            </a:r>
          </a:p>
          <a:p>
            <a:pPr marL="0" indent="0">
              <a:buNone/>
            </a:pPr>
            <a:r>
              <a:rPr lang="en-US" dirty="0"/>
              <a:t>	</a:t>
            </a:r>
            <a:r>
              <a:rPr lang="en-US" dirty="0" err="1"/>
              <a:t>scanf</a:t>
            </a:r>
            <a:r>
              <a:rPr lang="en-US" dirty="0"/>
              <a:t>("%s",&amp;</a:t>
            </a:r>
            <a:r>
              <a:rPr lang="en-US" dirty="0" err="1"/>
              <a:t>pItem</a:t>
            </a:r>
            <a:r>
              <a:rPr lang="en-US" dirty="0"/>
              <a:t>-&gt;</a:t>
            </a:r>
            <a:r>
              <a:rPr lang="en-US" dirty="0" err="1"/>
              <a:t>itemName</a:t>
            </a:r>
            <a:r>
              <a:rPr lang="en-US" dirty="0"/>
              <a:t>);</a:t>
            </a:r>
          </a:p>
          <a:p>
            <a:pPr marL="0" indent="0">
              <a:buNone/>
            </a:pPr>
            <a:r>
              <a:rPr lang="en-US" dirty="0"/>
              <a:t>	</a:t>
            </a:r>
            <a:r>
              <a:rPr lang="en-US" dirty="0" err="1"/>
              <a:t>scanf</a:t>
            </a:r>
            <a:r>
              <a:rPr lang="en-US" dirty="0"/>
              <a:t>("%f",&amp;</a:t>
            </a:r>
            <a:r>
              <a:rPr lang="en-US" dirty="0" err="1"/>
              <a:t>pItem</a:t>
            </a:r>
            <a:r>
              <a:rPr lang="en-US" dirty="0"/>
              <a:t>-&gt;price);</a:t>
            </a:r>
          </a:p>
          <a:p>
            <a:pPr marL="0" indent="0">
              <a:buNone/>
            </a:pPr>
            <a:r>
              <a:rPr lang="en-US" dirty="0"/>
              <a:t>	</a:t>
            </a:r>
            <a:r>
              <a:rPr lang="en-US" dirty="0" err="1"/>
              <a:t>scanf</a:t>
            </a:r>
            <a:r>
              <a:rPr lang="en-US" dirty="0"/>
              <a:t>("%d",&amp;</a:t>
            </a:r>
            <a:r>
              <a:rPr lang="en-US" dirty="0" err="1"/>
              <a:t>pItem</a:t>
            </a:r>
            <a:r>
              <a:rPr lang="en-US" dirty="0"/>
              <a:t>-&gt;qty);</a:t>
            </a:r>
          </a:p>
          <a:p>
            <a:pPr marL="0" indent="0">
              <a:buNone/>
            </a:pPr>
            <a:r>
              <a:rPr lang="en-US" dirty="0" err="1"/>
              <a:t>pItem</a:t>
            </a:r>
            <a:r>
              <a:rPr lang="en-US" dirty="0"/>
              <a:t>-&gt;amount =(float)</a:t>
            </a:r>
            <a:r>
              <a:rPr lang="en-US" dirty="0" err="1"/>
              <a:t>pItem</a:t>
            </a:r>
            <a:r>
              <a:rPr lang="en-US" dirty="0"/>
              <a:t>-&gt;qty * </a:t>
            </a:r>
            <a:r>
              <a:rPr lang="en-US" dirty="0" err="1"/>
              <a:t>pItem</a:t>
            </a:r>
            <a:r>
              <a:rPr lang="en-US" dirty="0"/>
              <a:t>-&gt;price;</a:t>
            </a:r>
          </a:p>
          <a:p>
            <a:pPr marL="0" indent="0">
              <a:buNone/>
            </a:pPr>
            <a:endParaRPr lang="en-US" dirty="0"/>
          </a:p>
          <a:p>
            <a:pPr marL="0" indent="0">
              <a:buNone/>
            </a:pPr>
            <a:r>
              <a:rPr lang="en-IN" dirty="0"/>
              <a:t>	</a:t>
            </a:r>
            <a:r>
              <a:rPr lang="en-IN" dirty="0" err="1"/>
              <a:t>printf</a:t>
            </a:r>
            <a:r>
              <a:rPr lang="en-IN" dirty="0"/>
              <a:t>("Name: %s\n",</a:t>
            </a:r>
            <a:r>
              <a:rPr lang="en-IN" dirty="0" err="1"/>
              <a:t>pItem</a:t>
            </a:r>
            <a:r>
              <a:rPr lang="en-IN" dirty="0"/>
              <a:t>-&gt;</a:t>
            </a:r>
            <a:r>
              <a:rPr lang="en-IN" dirty="0" err="1"/>
              <a:t>itemName</a:t>
            </a:r>
            <a:r>
              <a:rPr lang="en-IN" dirty="0"/>
              <a:t>);</a:t>
            </a:r>
          </a:p>
          <a:p>
            <a:pPr marL="0" indent="0">
              <a:buNone/>
            </a:pPr>
            <a:r>
              <a:rPr lang="en-IN" dirty="0"/>
              <a:t>	</a:t>
            </a:r>
            <a:r>
              <a:rPr lang="en-IN" dirty="0" err="1"/>
              <a:t>printf</a:t>
            </a:r>
            <a:r>
              <a:rPr lang="en-IN" dirty="0"/>
              <a:t>("Price: %.2f\n",</a:t>
            </a:r>
            <a:r>
              <a:rPr lang="en-IN" dirty="0" err="1"/>
              <a:t>pItem</a:t>
            </a:r>
            <a:r>
              <a:rPr lang="en-IN" dirty="0"/>
              <a:t>-&gt;price);</a:t>
            </a:r>
          </a:p>
          <a:p>
            <a:pPr marL="0" indent="0">
              <a:buNone/>
            </a:pPr>
            <a:r>
              <a:rPr lang="en-IN" dirty="0"/>
              <a:t>	</a:t>
            </a:r>
            <a:r>
              <a:rPr lang="en-IN" dirty="0" err="1"/>
              <a:t>printf</a:t>
            </a:r>
            <a:r>
              <a:rPr lang="en-IN" dirty="0"/>
              <a:t>("Quantity: %d\n",</a:t>
            </a:r>
            <a:r>
              <a:rPr lang="en-IN" dirty="0" err="1"/>
              <a:t>pItem</a:t>
            </a:r>
            <a:r>
              <a:rPr lang="en-IN" dirty="0"/>
              <a:t>-&gt;qty);</a:t>
            </a:r>
          </a:p>
          <a:p>
            <a:pPr marL="0" indent="0">
              <a:buNone/>
            </a:pPr>
            <a:r>
              <a:rPr lang="en-IN" dirty="0"/>
              <a:t>	</a:t>
            </a:r>
            <a:r>
              <a:rPr lang="en-IN" dirty="0" err="1"/>
              <a:t>printf</a:t>
            </a:r>
            <a:r>
              <a:rPr lang="en-IN" dirty="0"/>
              <a:t>("Total Amount: %.2f",pItem-&gt;amount);</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91753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918"/>
            <a:ext cx="11950083" cy="827798"/>
          </a:xfrm>
        </p:spPr>
        <p:txBody>
          <a:bodyPr>
            <a:noAutofit/>
          </a:bodyPr>
          <a:lstStyle/>
          <a:p>
            <a:pPr marL="0" indent="0">
              <a:buNone/>
            </a:pPr>
            <a:r>
              <a:rPr lang="en-US" sz="2000" dirty="0"/>
              <a:t>Write a program to compare two dates entered by the user. Make a structure named Date to store the elements day, month, and year to store the dates. If the dates are equal, display "Dates are equal" otherwise display "Dates are not equal".</a:t>
            </a:r>
          </a:p>
        </p:txBody>
      </p:sp>
      <p:sp>
        <p:nvSpPr>
          <p:cNvPr id="5" name="TextBox 4">
            <a:extLst>
              <a:ext uri="{FF2B5EF4-FFF2-40B4-BE49-F238E27FC236}">
                <a16:creationId xmlns:a16="http://schemas.microsoft.com/office/drawing/2014/main" id="{355834A2-8747-7EBD-8985-34E5A71C4609}"/>
              </a:ext>
            </a:extLst>
          </p:cNvPr>
          <p:cNvSpPr txBox="1"/>
          <p:nvPr/>
        </p:nvSpPr>
        <p:spPr>
          <a:xfrm>
            <a:off x="328473" y="1084556"/>
            <a:ext cx="5992428" cy="4247317"/>
          </a:xfrm>
          <a:prstGeom prst="rect">
            <a:avLst/>
          </a:prstGeom>
          <a:noFill/>
        </p:spPr>
        <p:txBody>
          <a:bodyPr wrap="square">
            <a:spAutoFit/>
          </a:bodyPr>
          <a:lstStyle/>
          <a:p>
            <a:pPr marL="0" indent="0">
              <a:buNone/>
            </a:pPr>
            <a:r>
              <a:rPr lang="en-US" dirty="0"/>
              <a:t>#include&lt;stdio.h&gt;</a:t>
            </a:r>
          </a:p>
          <a:p>
            <a:pPr marL="0" indent="0">
              <a:buNone/>
            </a:pPr>
            <a:r>
              <a:rPr lang="en-US" b="1" dirty="0">
                <a:solidFill>
                  <a:srgbClr val="00B050"/>
                </a:solidFill>
              </a:rPr>
              <a:t>struct Date</a:t>
            </a:r>
          </a:p>
          <a:p>
            <a:pPr marL="0" indent="0">
              <a:buNone/>
            </a:pPr>
            <a:r>
              <a:rPr lang="en-US" b="1" dirty="0">
                <a:solidFill>
                  <a:srgbClr val="00B050"/>
                </a:solidFill>
              </a:rPr>
              <a:t>{</a:t>
            </a:r>
          </a:p>
          <a:p>
            <a:pPr marL="0" indent="0">
              <a:buNone/>
            </a:pPr>
            <a:r>
              <a:rPr lang="en-US" b="1" dirty="0">
                <a:solidFill>
                  <a:srgbClr val="00B050"/>
                </a:solidFill>
              </a:rPr>
              <a:t>    int </a:t>
            </a:r>
            <a:r>
              <a:rPr lang="en-US" b="1" dirty="0" err="1">
                <a:solidFill>
                  <a:srgbClr val="00B050"/>
                </a:solidFill>
              </a:rPr>
              <a:t>date,m,yr</a:t>
            </a:r>
            <a:r>
              <a:rPr lang="en-US" b="1" dirty="0">
                <a:solidFill>
                  <a:srgbClr val="00B050"/>
                </a:solidFill>
              </a:rPr>
              <a:t>;</a:t>
            </a:r>
          </a:p>
          <a:p>
            <a:pPr marL="0" indent="0">
              <a:buNone/>
            </a:pPr>
            <a:r>
              <a:rPr lang="en-US" b="1" dirty="0">
                <a:solidFill>
                  <a:srgbClr val="00B050"/>
                </a:solidFill>
              </a:rPr>
              <a:t>};</a:t>
            </a:r>
          </a:p>
          <a:p>
            <a:pPr marL="0" indent="0">
              <a:buNone/>
            </a:pPr>
            <a:endParaRPr lang="en-US" b="1" dirty="0">
              <a:solidFill>
                <a:srgbClr val="00B050"/>
              </a:solidFill>
            </a:endParaRPr>
          </a:p>
          <a:p>
            <a:pPr marL="0" indent="0">
              <a:buNone/>
            </a:pPr>
            <a:r>
              <a:rPr lang="en-US" b="1" dirty="0">
                <a:solidFill>
                  <a:srgbClr val="C00000"/>
                </a:solidFill>
              </a:rPr>
              <a:t>int </a:t>
            </a:r>
            <a:r>
              <a:rPr lang="en-US" b="1" dirty="0" err="1">
                <a:solidFill>
                  <a:srgbClr val="C00000"/>
                </a:solidFill>
              </a:rPr>
              <a:t>isEqual</a:t>
            </a:r>
            <a:r>
              <a:rPr lang="en-US" b="1" dirty="0">
                <a:solidFill>
                  <a:srgbClr val="C00000"/>
                </a:solidFill>
              </a:rPr>
              <a:t>(struct Date d1,struct Date d2)</a:t>
            </a:r>
          </a:p>
          <a:p>
            <a:pPr marL="0" indent="0">
              <a:buNone/>
            </a:pPr>
            <a:r>
              <a:rPr lang="en-US" b="1" dirty="0">
                <a:solidFill>
                  <a:srgbClr val="C00000"/>
                </a:solidFill>
              </a:rPr>
              <a:t>{</a:t>
            </a:r>
          </a:p>
          <a:p>
            <a:pPr marL="0" indent="0">
              <a:buNone/>
            </a:pPr>
            <a:r>
              <a:rPr lang="en-US" b="1" dirty="0">
                <a:solidFill>
                  <a:srgbClr val="C00000"/>
                </a:solidFill>
              </a:rPr>
              <a:t>if(d1.date==d2.date &amp;&amp; d1.m==d2.m &amp;&amp; d1.yr==d2.yr)</a:t>
            </a:r>
          </a:p>
          <a:p>
            <a:pPr marL="0" indent="0">
              <a:buNone/>
            </a:pPr>
            <a:r>
              <a:rPr lang="en-US" b="1" dirty="0">
                <a:solidFill>
                  <a:srgbClr val="C00000"/>
                </a:solidFill>
              </a:rPr>
              <a:t>{</a:t>
            </a:r>
          </a:p>
          <a:p>
            <a:pPr marL="0" indent="0">
              <a:buNone/>
            </a:pPr>
            <a:r>
              <a:rPr lang="en-US" b="1" dirty="0">
                <a:solidFill>
                  <a:srgbClr val="C00000"/>
                </a:solidFill>
              </a:rPr>
              <a:t>        return 1;</a:t>
            </a:r>
          </a:p>
          <a:p>
            <a:pPr marL="0" indent="0">
              <a:buNone/>
            </a:pPr>
            <a:r>
              <a:rPr lang="en-US" b="1" dirty="0">
                <a:solidFill>
                  <a:srgbClr val="C00000"/>
                </a:solidFill>
              </a:rPr>
              <a:t> }</a:t>
            </a:r>
          </a:p>
          <a:p>
            <a:pPr marL="0" indent="0">
              <a:buNone/>
            </a:pPr>
            <a:r>
              <a:rPr lang="en-US" b="1" dirty="0">
                <a:solidFill>
                  <a:srgbClr val="C00000"/>
                </a:solidFill>
              </a:rPr>
              <a:t>    else return 0;</a:t>
            </a:r>
          </a:p>
          <a:p>
            <a:pPr marL="0" indent="0">
              <a:buNone/>
            </a:pPr>
            <a:r>
              <a:rPr lang="en-US" b="1" dirty="0">
                <a:solidFill>
                  <a:srgbClr val="C00000"/>
                </a:solidFill>
              </a:rPr>
              <a:t>}</a:t>
            </a:r>
          </a:p>
          <a:p>
            <a:pPr marL="0" indent="0">
              <a:buNone/>
            </a:pPr>
            <a:endParaRPr lang="en-IN" dirty="0"/>
          </a:p>
        </p:txBody>
      </p:sp>
      <p:sp>
        <p:nvSpPr>
          <p:cNvPr id="7" name="TextBox 6">
            <a:extLst>
              <a:ext uri="{FF2B5EF4-FFF2-40B4-BE49-F238E27FC236}">
                <a16:creationId xmlns:a16="http://schemas.microsoft.com/office/drawing/2014/main" id="{EE24D8C2-8D4D-3AEA-2F93-4CA72D7CF2B7}"/>
              </a:ext>
            </a:extLst>
          </p:cNvPr>
          <p:cNvSpPr txBox="1"/>
          <p:nvPr/>
        </p:nvSpPr>
        <p:spPr>
          <a:xfrm>
            <a:off x="6613863" y="1084556"/>
            <a:ext cx="5062491" cy="3139321"/>
          </a:xfrm>
          <a:prstGeom prst="rect">
            <a:avLst/>
          </a:prstGeom>
          <a:noFill/>
        </p:spPr>
        <p:txBody>
          <a:bodyPr wrap="square">
            <a:spAutoFit/>
          </a:bodyPr>
          <a:lstStyle/>
          <a:p>
            <a:pPr marL="0" indent="0">
              <a:buNone/>
            </a:pPr>
            <a:r>
              <a:rPr lang="en-US" dirty="0"/>
              <a:t>int main(){</a:t>
            </a:r>
          </a:p>
          <a:p>
            <a:pPr marL="0" indent="0">
              <a:buNone/>
            </a:pPr>
            <a:r>
              <a:rPr lang="en-US" dirty="0"/>
              <a:t>    struct Date d1,d2;</a:t>
            </a:r>
          </a:p>
          <a:p>
            <a:pPr marL="0" indent="0">
              <a:buNone/>
            </a:pPr>
            <a:r>
              <a:rPr lang="en-US" dirty="0"/>
              <a:t>    </a:t>
            </a:r>
            <a:r>
              <a:rPr lang="en-US" dirty="0" err="1"/>
              <a:t>scanf</a:t>
            </a:r>
            <a:r>
              <a:rPr lang="en-US" dirty="0"/>
              <a:t>("%d %d %d",&amp;d1.date,&amp;d1.m,&amp;d1.yr);</a:t>
            </a:r>
          </a:p>
          <a:p>
            <a:pPr marL="0" indent="0">
              <a:buNone/>
            </a:pPr>
            <a:r>
              <a:rPr lang="en-US" dirty="0"/>
              <a:t>    </a:t>
            </a:r>
            <a:r>
              <a:rPr lang="en-US" dirty="0" err="1"/>
              <a:t>scanf</a:t>
            </a:r>
            <a:r>
              <a:rPr lang="en-US" dirty="0"/>
              <a:t>("%d %d %d",&amp;d2.date,&amp;d2.m,&amp;d2.yr);</a:t>
            </a:r>
          </a:p>
          <a:p>
            <a:pPr marL="0" indent="0">
              <a:buNone/>
            </a:pPr>
            <a:r>
              <a:rPr lang="en-US" dirty="0"/>
              <a:t>    if(</a:t>
            </a:r>
            <a:r>
              <a:rPr lang="en-US" dirty="0" err="1"/>
              <a:t>isEqual</a:t>
            </a:r>
            <a:r>
              <a:rPr lang="en-US" dirty="0"/>
              <a:t>(d1,d2)){</a:t>
            </a:r>
          </a:p>
          <a:p>
            <a:pPr marL="0" indent="0">
              <a:buNone/>
            </a:pPr>
            <a:r>
              <a:rPr lang="en-US" dirty="0"/>
              <a:t>        </a:t>
            </a:r>
            <a:r>
              <a:rPr lang="en-US" dirty="0" err="1"/>
              <a:t>printf</a:t>
            </a:r>
            <a:r>
              <a:rPr lang="en-US" dirty="0"/>
              <a:t>("The given dates are Equal.");</a:t>
            </a:r>
          </a:p>
          <a:p>
            <a:pPr marL="0" indent="0">
              <a:buNone/>
            </a:pPr>
            <a:r>
              <a:rPr lang="en-US" dirty="0"/>
              <a:t>    }</a:t>
            </a:r>
          </a:p>
          <a:p>
            <a:pPr marL="0" indent="0">
              <a:buNone/>
            </a:pPr>
            <a:r>
              <a:rPr lang="en-US" dirty="0"/>
              <a:t>    else {</a:t>
            </a:r>
          </a:p>
          <a:p>
            <a:pPr marL="0" indent="0">
              <a:buNone/>
            </a:pPr>
            <a:r>
              <a:rPr lang="en-US" dirty="0"/>
              <a:t>        </a:t>
            </a:r>
            <a:r>
              <a:rPr lang="en-US" dirty="0" err="1"/>
              <a:t>printf</a:t>
            </a:r>
            <a:r>
              <a:rPr lang="en-US" dirty="0"/>
              <a:t>("The given dates are not Equal.");</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189895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02" y="139918"/>
            <a:ext cx="11950083" cy="437131"/>
          </a:xfrm>
        </p:spPr>
        <p:txBody>
          <a:bodyPr>
            <a:noAutofit/>
          </a:bodyPr>
          <a:lstStyle/>
          <a:p>
            <a:pPr marL="0" indent="0">
              <a:buNone/>
            </a:pPr>
            <a:r>
              <a:rPr lang="en-US" sz="2000" dirty="0"/>
              <a:t>Write a program to store and print the details of students(Roll No, Name, Age) using structure.</a:t>
            </a:r>
          </a:p>
        </p:txBody>
      </p:sp>
      <p:sp>
        <p:nvSpPr>
          <p:cNvPr id="5" name="TextBox 4">
            <a:extLst>
              <a:ext uri="{FF2B5EF4-FFF2-40B4-BE49-F238E27FC236}">
                <a16:creationId xmlns:a16="http://schemas.microsoft.com/office/drawing/2014/main" id="{355834A2-8747-7EBD-8985-34E5A71C4609}"/>
              </a:ext>
            </a:extLst>
          </p:cNvPr>
          <p:cNvSpPr txBox="1"/>
          <p:nvPr/>
        </p:nvSpPr>
        <p:spPr>
          <a:xfrm>
            <a:off x="328473" y="1084556"/>
            <a:ext cx="5992428" cy="4801314"/>
          </a:xfrm>
          <a:prstGeom prst="rect">
            <a:avLst/>
          </a:prstGeom>
          <a:noFill/>
        </p:spPr>
        <p:txBody>
          <a:bodyPr wrap="square">
            <a:spAutoFit/>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a:t>
            </a:r>
            <a:r>
              <a:rPr lang="en-US" dirty="0" err="1"/>
              <a:t>i</a:t>
            </a:r>
            <a:r>
              <a:rPr lang="en-US" dirty="0"/>
              <a:t>;</a:t>
            </a:r>
          </a:p>
          <a:p>
            <a:pPr marL="0" indent="0">
              <a:buNone/>
            </a:pPr>
            <a:r>
              <a:rPr lang="en-US" b="1" dirty="0">
                <a:solidFill>
                  <a:srgbClr val="00B050"/>
                </a:solidFill>
              </a:rPr>
              <a:t>  struct student</a:t>
            </a:r>
          </a:p>
          <a:p>
            <a:pPr marL="0" indent="0">
              <a:buNone/>
            </a:pPr>
            <a:r>
              <a:rPr lang="en-US" b="1" dirty="0">
                <a:solidFill>
                  <a:srgbClr val="00B050"/>
                </a:solidFill>
              </a:rPr>
              <a:t>  {</a:t>
            </a:r>
          </a:p>
          <a:p>
            <a:pPr marL="0" indent="0">
              <a:buNone/>
            </a:pPr>
            <a:r>
              <a:rPr lang="en-US" b="1" dirty="0">
                <a:solidFill>
                  <a:srgbClr val="00B050"/>
                </a:solidFill>
              </a:rPr>
              <a:t>    int </a:t>
            </a:r>
            <a:r>
              <a:rPr lang="en-US" b="1" dirty="0" err="1">
                <a:solidFill>
                  <a:srgbClr val="00B050"/>
                </a:solidFill>
              </a:rPr>
              <a:t>roll_no</a:t>
            </a:r>
            <a:r>
              <a:rPr lang="en-US" b="1" dirty="0">
                <a:solidFill>
                  <a:srgbClr val="00B050"/>
                </a:solidFill>
              </a:rPr>
              <a:t>;</a:t>
            </a:r>
          </a:p>
          <a:p>
            <a:pPr marL="0" indent="0">
              <a:buNone/>
            </a:pPr>
            <a:r>
              <a:rPr lang="en-US" b="1" dirty="0">
                <a:solidFill>
                  <a:srgbClr val="00B050"/>
                </a:solidFill>
              </a:rPr>
              <a:t>    char name[30];</a:t>
            </a:r>
          </a:p>
          <a:p>
            <a:pPr marL="0" indent="0">
              <a:buNone/>
            </a:pPr>
            <a:r>
              <a:rPr lang="en-US" b="1" dirty="0">
                <a:solidFill>
                  <a:srgbClr val="00B050"/>
                </a:solidFill>
              </a:rPr>
              <a:t>    int age;</a:t>
            </a:r>
          </a:p>
          <a:p>
            <a:pPr marL="0" indent="0">
              <a:buNone/>
            </a:pPr>
            <a:r>
              <a:rPr lang="en-US" b="1" dirty="0">
                <a:solidFill>
                  <a:srgbClr val="00B050"/>
                </a:solidFill>
              </a:rPr>
              <a:t>  };</a:t>
            </a:r>
          </a:p>
          <a:p>
            <a:pPr marL="0" indent="0">
              <a:buNone/>
            </a:pPr>
            <a:r>
              <a:rPr lang="en-US" dirty="0"/>
              <a:t>    </a:t>
            </a:r>
          </a:p>
          <a:p>
            <a:pPr marL="0" indent="0">
              <a:buNone/>
            </a:pPr>
            <a:r>
              <a:rPr lang="en-US" dirty="0"/>
              <a:t>int n;</a:t>
            </a:r>
          </a:p>
          <a:p>
            <a:pPr marL="0" indent="0">
              <a:buNone/>
            </a:pPr>
            <a:r>
              <a:rPr lang="en-US" dirty="0" err="1"/>
              <a:t>scanf</a:t>
            </a:r>
            <a:r>
              <a:rPr lang="en-US" dirty="0"/>
              <a:t>("%</a:t>
            </a:r>
            <a:r>
              <a:rPr lang="en-US" dirty="0" err="1"/>
              <a:t>d",&amp;n</a:t>
            </a:r>
            <a:r>
              <a:rPr lang="en-US" dirty="0"/>
              <a:t>);</a:t>
            </a:r>
          </a:p>
          <a:p>
            <a:pPr marL="0" indent="0">
              <a:buNone/>
            </a:pPr>
            <a:r>
              <a:rPr lang="en-US" dirty="0"/>
              <a:t>  </a:t>
            </a:r>
            <a:r>
              <a:rPr lang="en-US" b="1" dirty="0">
                <a:solidFill>
                  <a:srgbClr val="00B050"/>
                </a:solidFill>
              </a:rPr>
              <a:t>struct student stud[n];</a:t>
            </a:r>
          </a:p>
          <a:p>
            <a:pPr marL="0" indent="0">
              <a:buNone/>
            </a:pPr>
            <a:endParaRPr lang="en-US" dirty="0"/>
          </a:p>
          <a:p>
            <a:pPr marL="0" indent="0">
              <a:buNone/>
            </a:pPr>
            <a:r>
              <a:rPr lang="en-US" dirty="0"/>
              <a:t>  </a:t>
            </a:r>
          </a:p>
          <a:p>
            <a:pPr marL="0" indent="0">
              <a:buNone/>
            </a:pPr>
            <a:r>
              <a:rPr lang="en-US" dirty="0"/>
              <a:t> </a:t>
            </a:r>
            <a:endParaRPr lang="en-IN" dirty="0"/>
          </a:p>
        </p:txBody>
      </p:sp>
      <p:sp>
        <p:nvSpPr>
          <p:cNvPr id="7" name="TextBox 6">
            <a:extLst>
              <a:ext uri="{FF2B5EF4-FFF2-40B4-BE49-F238E27FC236}">
                <a16:creationId xmlns:a16="http://schemas.microsoft.com/office/drawing/2014/main" id="{EE24D8C2-8D4D-3AEA-2F93-4CA72D7CF2B7}"/>
              </a:ext>
            </a:extLst>
          </p:cNvPr>
          <p:cNvSpPr txBox="1"/>
          <p:nvPr/>
        </p:nvSpPr>
        <p:spPr>
          <a:xfrm>
            <a:off x="6320901" y="612844"/>
            <a:ext cx="5062491" cy="5632311"/>
          </a:xfrm>
          <a:prstGeom prst="rect">
            <a:avLst/>
          </a:prstGeom>
          <a:noFill/>
        </p:spPr>
        <p:txBody>
          <a:bodyPr wrap="square">
            <a:spAutoFit/>
          </a:bodyPr>
          <a:lstStyle/>
          <a:p>
            <a:pPr marL="0" indent="0">
              <a:buNone/>
            </a:pPr>
            <a:r>
              <a:rPr lang="en-US" dirty="0"/>
              <a:t>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p>
          <a:p>
            <a:pPr marL="0" indent="0">
              <a:buNone/>
            </a:pPr>
            <a:endParaRPr lang="en-US" dirty="0"/>
          </a:p>
          <a:p>
            <a:pPr marL="0" indent="0">
              <a:buNone/>
            </a:pPr>
            <a:r>
              <a:rPr lang="en-US" dirty="0"/>
              <a:t>    </a:t>
            </a:r>
            <a:r>
              <a:rPr lang="en-US" dirty="0" err="1"/>
              <a:t>scanf</a:t>
            </a:r>
            <a:r>
              <a:rPr lang="en-US" dirty="0"/>
              <a:t>("%d", &amp;stud[</a:t>
            </a:r>
            <a:r>
              <a:rPr lang="en-US" dirty="0" err="1"/>
              <a:t>i</a:t>
            </a:r>
            <a:r>
              <a:rPr lang="en-US" dirty="0"/>
              <a:t>].</a:t>
            </a:r>
            <a:r>
              <a:rPr lang="en-US" dirty="0" err="1"/>
              <a:t>roll_no</a:t>
            </a:r>
            <a:r>
              <a:rPr lang="en-US" dirty="0"/>
              <a:t>);</a:t>
            </a:r>
          </a:p>
          <a:p>
            <a:pPr marL="0" indent="0">
              <a:buNone/>
            </a:pPr>
            <a:endParaRPr lang="en-US" dirty="0"/>
          </a:p>
          <a:p>
            <a:pPr marL="0" indent="0">
              <a:buNone/>
            </a:pPr>
            <a:r>
              <a:rPr lang="en-US" dirty="0"/>
              <a:t>    </a:t>
            </a:r>
            <a:r>
              <a:rPr lang="en-US" dirty="0" err="1"/>
              <a:t>scanf</a:t>
            </a:r>
            <a:r>
              <a:rPr lang="en-US" dirty="0"/>
              <a:t>("%</a:t>
            </a:r>
            <a:r>
              <a:rPr lang="en-US" dirty="0" err="1"/>
              <a:t>s",stud</a:t>
            </a:r>
            <a:r>
              <a:rPr lang="en-US" dirty="0"/>
              <a:t>[</a:t>
            </a:r>
            <a:r>
              <a:rPr lang="en-US" dirty="0" err="1"/>
              <a:t>i</a:t>
            </a:r>
            <a:r>
              <a:rPr lang="en-US" dirty="0"/>
              <a:t>].name);</a:t>
            </a:r>
          </a:p>
          <a:p>
            <a:pPr marL="0" indent="0">
              <a:buNone/>
            </a:pPr>
            <a:endParaRPr lang="en-US" dirty="0"/>
          </a:p>
          <a:p>
            <a:pPr marL="0" indent="0">
              <a:buNone/>
            </a:pPr>
            <a:r>
              <a:rPr lang="en-US" dirty="0"/>
              <a:t>    </a:t>
            </a:r>
            <a:r>
              <a:rPr lang="en-US" dirty="0" err="1"/>
              <a:t>scanf</a:t>
            </a:r>
            <a:r>
              <a:rPr lang="en-US" dirty="0"/>
              <a:t>("%d", &amp;stud[</a:t>
            </a:r>
            <a:r>
              <a:rPr lang="en-US" dirty="0" err="1"/>
              <a:t>i</a:t>
            </a:r>
            <a:r>
              <a:rPr lang="en-US" dirty="0"/>
              <a:t>].age);</a:t>
            </a:r>
          </a:p>
          <a:p>
            <a:pPr marL="0" indent="0">
              <a:buNone/>
            </a:pPr>
            <a:r>
              <a:rPr lang="en-US" dirty="0"/>
              <a:t>  } </a:t>
            </a:r>
          </a:p>
          <a:p>
            <a:pPr marL="0" indent="0">
              <a:buNone/>
            </a:pPr>
            <a:r>
              <a:rPr lang="en-US" dirty="0"/>
              <a:t>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printf</a:t>
            </a:r>
            <a:r>
              <a:rPr lang="en-US" dirty="0"/>
              <a:t>("Student %d\n",i+1);</a:t>
            </a:r>
          </a:p>
          <a:p>
            <a:pPr marL="0" indent="0">
              <a:buNone/>
            </a:pPr>
            <a:r>
              <a:rPr lang="en-US" dirty="0"/>
              <a:t>      </a:t>
            </a:r>
            <a:r>
              <a:rPr lang="en-US" dirty="0" err="1"/>
              <a:t>printf</a:t>
            </a:r>
            <a:r>
              <a:rPr lang="en-US" dirty="0"/>
              <a:t>("Roll no. : %d\n", stud[</a:t>
            </a:r>
            <a:r>
              <a:rPr lang="en-US" dirty="0" err="1"/>
              <a:t>i</a:t>
            </a:r>
            <a:r>
              <a:rPr lang="en-US" dirty="0"/>
              <a:t>].</a:t>
            </a:r>
            <a:r>
              <a:rPr lang="en-US" dirty="0" err="1"/>
              <a:t>roll_no</a:t>
            </a:r>
            <a:r>
              <a:rPr lang="en-US" dirty="0"/>
              <a:t>);</a:t>
            </a:r>
          </a:p>
          <a:p>
            <a:pPr marL="0" indent="0">
              <a:buNone/>
            </a:pPr>
            <a:r>
              <a:rPr lang="en-US" dirty="0"/>
              <a:t>      </a:t>
            </a:r>
            <a:r>
              <a:rPr lang="en-US" dirty="0" err="1"/>
              <a:t>printf</a:t>
            </a:r>
            <a:r>
              <a:rPr lang="en-US" dirty="0"/>
              <a:t>("Name : %s\n", stud[</a:t>
            </a:r>
            <a:r>
              <a:rPr lang="en-US" dirty="0" err="1"/>
              <a:t>i</a:t>
            </a:r>
            <a:r>
              <a:rPr lang="en-US" dirty="0"/>
              <a:t>].name);</a:t>
            </a:r>
          </a:p>
          <a:p>
            <a:pPr marL="0" indent="0">
              <a:buNone/>
            </a:pPr>
            <a:r>
              <a:rPr lang="en-US" dirty="0"/>
              <a:t>      </a:t>
            </a:r>
            <a:r>
              <a:rPr lang="en-US" dirty="0" err="1"/>
              <a:t>printf</a:t>
            </a:r>
            <a:r>
              <a:rPr lang="en-US" dirty="0"/>
              <a:t>("Age. : %d\n", stud[</a:t>
            </a:r>
            <a:r>
              <a:rPr lang="en-US" dirty="0" err="1"/>
              <a:t>i</a:t>
            </a:r>
            <a:r>
              <a:rPr lang="en-US" dirty="0"/>
              <a:t>].age);</a:t>
            </a:r>
          </a:p>
          <a:p>
            <a:pPr marL="0" indent="0">
              <a:buNone/>
            </a:pPr>
            <a:r>
              <a:rPr lang="en-US" dirty="0"/>
              <a:t>    </a:t>
            </a:r>
          </a:p>
          <a:p>
            <a:pPr marL="0" indent="0">
              <a:buNone/>
            </a:pPr>
            <a:r>
              <a:rPr lang="en-US" dirty="0"/>
              <a:t>  }</a:t>
            </a:r>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128294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93004"/>
            <a:ext cx="11950083" cy="437131"/>
          </a:xfrm>
        </p:spPr>
        <p:txBody>
          <a:bodyPr>
            <a:noAutofit/>
          </a:bodyPr>
          <a:lstStyle/>
          <a:p>
            <a:pPr marL="0" indent="0">
              <a:buNone/>
            </a:pPr>
            <a:r>
              <a:rPr lang="en-US" sz="2000" dirty="0"/>
              <a:t>Write a program to store the details of students(Roll No, Name, Age) using structure then search and print the details of the students of a given age.</a:t>
            </a:r>
          </a:p>
        </p:txBody>
      </p:sp>
      <p:sp>
        <p:nvSpPr>
          <p:cNvPr id="5" name="TextBox 4">
            <a:extLst>
              <a:ext uri="{FF2B5EF4-FFF2-40B4-BE49-F238E27FC236}">
                <a16:creationId xmlns:a16="http://schemas.microsoft.com/office/drawing/2014/main" id="{355834A2-8747-7EBD-8985-34E5A71C4609}"/>
              </a:ext>
            </a:extLst>
          </p:cNvPr>
          <p:cNvSpPr txBox="1"/>
          <p:nvPr/>
        </p:nvSpPr>
        <p:spPr>
          <a:xfrm>
            <a:off x="224716" y="612843"/>
            <a:ext cx="5992428" cy="5632311"/>
          </a:xfrm>
          <a:prstGeom prst="rect">
            <a:avLst/>
          </a:prstGeom>
          <a:noFill/>
        </p:spPr>
        <p:txBody>
          <a:bodyPr wrap="square">
            <a:spAutoFit/>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a:t>
            </a:r>
            <a:r>
              <a:rPr lang="en-US" dirty="0" err="1"/>
              <a:t>i</a:t>
            </a:r>
            <a:r>
              <a:rPr lang="en-US" dirty="0"/>
              <a:t>;</a:t>
            </a:r>
          </a:p>
          <a:p>
            <a:pPr marL="0" indent="0">
              <a:buNone/>
            </a:pPr>
            <a:r>
              <a:rPr lang="en-US" dirty="0"/>
              <a:t>  </a:t>
            </a:r>
            <a:r>
              <a:rPr lang="en-US" b="1" dirty="0">
                <a:solidFill>
                  <a:srgbClr val="00B050"/>
                </a:solidFill>
              </a:rPr>
              <a:t>struct student{</a:t>
            </a:r>
          </a:p>
          <a:p>
            <a:pPr marL="0" indent="0">
              <a:buNone/>
            </a:pPr>
            <a:r>
              <a:rPr lang="en-US" b="1" dirty="0">
                <a:solidFill>
                  <a:srgbClr val="00B050"/>
                </a:solidFill>
              </a:rPr>
              <a:t>    int </a:t>
            </a:r>
            <a:r>
              <a:rPr lang="en-US" b="1" dirty="0" err="1">
                <a:solidFill>
                  <a:srgbClr val="00B050"/>
                </a:solidFill>
              </a:rPr>
              <a:t>roll_no</a:t>
            </a:r>
            <a:r>
              <a:rPr lang="en-US" b="1" dirty="0">
                <a:solidFill>
                  <a:srgbClr val="00B050"/>
                </a:solidFill>
              </a:rPr>
              <a:t>;</a:t>
            </a:r>
          </a:p>
          <a:p>
            <a:pPr marL="0" indent="0">
              <a:buNone/>
            </a:pPr>
            <a:r>
              <a:rPr lang="en-US" b="1" dirty="0">
                <a:solidFill>
                  <a:srgbClr val="00B050"/>
                </a:solidFill>
              </a:rPr>
              <a:t>    char name[30];</a:t>
            </a:r>
          </a:p>
          <a:p>
            <a:pPr marL="0" indent="0">
              <a:buNone/>
            </a:pPr>
            <a:r>
              <a:rPr lang="en-US" b="1" dirty="0">
                <a:solidFill>
                  <a:srgbClr val="00B050"/>
                </a:solidFill>
              </a:rPr>
              <a:t>    int age;</a:t>
            </a:r>
          </a:p>
          <a:p>
            <a:pPr marL="0" indent="0">
              <a:buNone/>
            </a:pPr>
            <a:r>
              <a:rPr lang="en-US" b="1" dirty="0">
                <a:solidFill>
                  <a:srgbClr val="00B050"/>
                </a:solidFill>
              </a:rPr>
              <a:t>  };</a:t>
            </a:r>
          </a:p>
          <a:p>
            <a:pPr marL="0" indent="0">
              <a:buNone/>
            </a:pPr>
            <a:r>
              <a:rPr lang="en-US" dirty="0"/>
              <a:t>  int </a:t>
            </a:r>
            <a:r>
              <a:rPr lang="en-US" dirty="0" err="1"/>
              <a:t>n,key</a:t>
            </a:r>
            <a:r>
              <a:rPr lang="en-US" dirty="0"/>
              <a:t>;</a:t>
            </a:r>
          </a:p>
          <a:p>
            <a:pPr marL="0" indent="0">
              <a:buNone/>
            </a:pPr>
            <a:r>
              <a:rPr lang="en-US" dirty="0"/>
              <a:t>  </a:t>
            </a:r>
            <a:r>
              <a:rPr lang="en-US" dirty="0" err="1"/>
              <a:t>scanf</a:t>
            </a:r>
            <a:r>
              <a:rPr lang="en-US" dirty="0"/>
              <a:t>("%</a:t>
            </a:r>
            <a:r>
              <a:rPr lang="en-US" dirty="0" err="1"/>
              <a:t>d",&amp;n</a:t>
            </a:r>
            <a:r>
              <a:rPr lang="en-US" dirty="0"/>
              <a:t>);</a:t>
            </a:r>
          </a:p>
          <a:p>
            <a:pPr marL="0" indent="0">
              <a:buNone/>
            </a:pPr>
            <a:r>
              <a:rPr lang="en-US" dirty="0"/>
              <a:t>  </a:t>
            </a:r>
            <a:r>
              <a:rPr lang="en-US" b="1" dirty="0">
                <a:solidFill>
                  <a:srgbClr val="00B050"/>
                </a:solidFill>
              </a:rPr>
              <a:t>struct student stud[n];</a:t>
            </a:r>
          </a:p>
          <a:p>
            <a:pPr marL="0" indent="0">
              <a:buNone/>
            </a:pPr>
            <a:endParaRPr lang="en-US" dirty="0"/>
          </a:p>
          <a:p>
            <a:pPr marL="0" indent="0">
              <a:buNone/>
            </a:pPr>
            <a:r>
              <a:rPr lang="en-US" dirty="0"/>
              <a:t>  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r>
              <a:rPr lang="en-US" dirty="0" err="1"/>
              <a:t>scanf</a:t>
            </a:r>
            <a:r>
              <a:rPr lang="en-US" dirty="0"/>
              <a:t>("%d", &amp;stud[</a:t>
            </a:r>
            <a:r>
              <a:rPr lang="en-US" dirty="0" err="1"/>
              <a:t>i</a:t>
            </a:r>
            <a:r>
              <a:rPr lang="en-US" dirty="0"/>
              <a:t>].</a:t>
            </a:r>
            <a:r>
              <a:rPr lang="en-US" dirty="0" err="1"/>
              <a:t>roll_no</a:t>
            </a:r>
            <a:r>
              <a:rPr lang="en-US" dirty="0"/>
              <a:t>);</a:t>
            </a:r>
          </a:p>
          <a:p>
            <a:pPr marL="0" indent="0">
              <a:buNone/>
            </a:pPr>
            <a:r>
              <a:rPr lang="en-US" dirty="0"/>
              <a:t>    </a:t>
            </a:r>
            <a:r>
              <a:rPr lang="en-US" dirty="0" err="1"/>
              <a:t>scanf</a:t>
            </a:r>
            <a:r>
              <a:rPr lang="en-US" dirty="0"/>
              <a:t>("%</a:t>
            </a:r>
            <a:r>
              <a:rPr lang="en-US" dirty="0" err="1"/>
              <a:t>s",stud</a:t>
            </a:r>
            <a:r>
              <a:rPr lang="en-US" dirty="0"/>
              <a:t>[</a:t>
            </a:r>
            <a:r>
              <a:rPr lang="en-US" dirty="0" err="1"/>
              <a:t>i</a:t>
            </a:r>
            <a:r>
              <a:rPr lang="en-US" dirty="0"/>
              <a:t>].name);</a:t>
            </a:r>
          </a:p>
          <a:p>
            <a:pPr marL="0" indent="0">
              <a:buNone/>
            </a:pPr>
            <a:r>
              <a:rPr lang="en-US" dirty="0"/>
              <a:t>    </a:t>
            </a:r>
            <a:r>
              <a:rPr lang="en-US" dirty="0" err="1"/>
              <a:t>scanf</a:t>
            </a:r>
            <a:r>
              <a:rPr lang="en-US" dirty="0"/>
              <a:t>("%d", &amp;stud[</a:t>
            </a:r>
            <a:r>
              <a:rPr lang="en-US" dirty="0" err="1"/>
              <a:t>i</a:t>
            </a:r>
            <a:r>
              <a:rPr lang="en-US" dirty="0"/>
              <a:t>].age);</a:t>
            </a:r>
          </a:p>
          <a:p>
            <a:pPr marL="0" indent="0">
              <a:buNone/>
            </a:pPr>
            <a:r>
              <a:rPr lang="en-US" dirty="0"/>
              <a:t>  }</a:t>
            </a:r>
          </a:p>
          <a:p>
            <a:pPr marL="0" indent="0">
              <a:buNone/>
            </a:pPr>
            <a:r>
              <a:rPr lang="en-US" dirty="0"/>
              <a:t>  </a:t>
            </a:r>
          </a:p>
          <a:p>
            <a:pPr marL="0" indent="0">
              <a:buNone/>
            </a:pPr>
            <a:r>
              <a:rPr lang="en-US" dirty="0"/>
              <a:t>  </a:t>
            </a:r>
            <a:r>
              <a:rPr lang="en-US" b="1" dirty="0" err="1">
                <a:solidFill>
                  <a:srgbClr val="00B050"/>
                </a:solidFill>
              </a:rPr>
              <a:t>scanf</a:t>
            </a:r>
            <a:r>
              <a:rPr lang="en-US" b="1" dirty="0">
                <a:solidFill>
                  <a:srgbClr val="00B050"/>
                </a:solidFill>
              </a:rPr>
              <a:t>("%</a:t>
            </a:r>
            <a:r>
              <a:rPr lang="en-US" b="1" dirty="0" err="1">
                <a:solidFill>
                  <a:srgbClr val="00B050"/>
                </a:solidFill>
              </a:rPr>
              <a:t>d",&amp;key</a:t>
            </a:r>
            <a:r>
              <a:rPr lang="en-US" b="1" dirty="0">
                <a:solidFill>
                  <a:srgbClr val="00B050"/>
                </a:solidFill>
              </a:rPr>
              <a:t>);</a:t>
            </a:r>
            <a:endParaRPr lang="en-IN" b="1" dirty="0">
              <a:solidFill>
                <a:srgbClr val="00B050"/>
              </a:solidFill>
            </a:endParaRPr>
          </a:p>
        </p:txBody>
      </p:sp>
      <p:sp>
        <p:nvSpPr>
          <p:cNvPr id="7" name="TextBox 6">
            <a:extLst>
              <a:ext uri="{FF2B5EF4-FFF2-40B4-BE49-F238E27FC236}">
                <a16:creationId xmlns:a16="http://schemas.microsoft.com/office/drawing/2014/main" id="{EE24D8C2-8D4D-3AEA-2F93-4CA72D7CF2B7}"/>
              </a:ext>
            </a:extLst>
          </p:cNvPr>
          <p:cNvSpPr txBox="1"/>
          <p:nvPr/>
        </p:nvSpPr>
        <p:spPr>
          <a:xfrm>
            <a:off x="6320902" y="630135"/>
            <a:ext cx="5062491" cy="2862322"/>
          </a:xfrm>
          <a:prstGeom prst="rect">
            <a:avLst/>
          </a:prstGeom>
          <a:noFill/>
        </p:spPr>
        <p:txBody>
          <a:bodyPr wrap="square">
            <a:spAutoFit/>
          </a:bodyPr>
          <a:lstStyle/>
          <a:p>
            <a:pPr marL="0" indent="0">
              <a:buNone/>
            </a:pPr>
            <a:r>
              <a:rPr lang="en-US" dirty="0"/>
              <a:t> for(</a:t>
            </a:r>
            <a:r>
              <a:rPr lang="en-US" dirty="0" err="1"/>
              <a:t>i</a:t>
            </a:r>
            <a:r>
              <a:rPr lang="en-US" dirty="0"/>
              <a:t>=0; </a:t>
            </a:r>
            <a:r>
              <a:rPr lang="en-US" dirty="0" err="1"/>
              <a:t>i</a:t>
            </a:r>
            <a:r>
              <a:rPr lang="en-US" dirty="0"/>
              <a:t>&lt;n; </a:t>
            </a:r>
            <a:r>
              <a:rPr lang="en-US" dirty="0" err="1"/>
              <a:t>i</a:t>
            </a:r>
            <a:r>
              <a:rPr lang="en-US" dirty="0"/>
              <a:t>++){</a:t>
            </a:r>
          </a:p>
          <a:p>
            <a:pPr marL="0" indent="0">
              <a:buNone/>
            </a:pPr>
            <a:r>
              <a:rPr lang="en-US" dirty="0"/>
              <a:t>    </a:t>
            </a:r>
            <a:r>
              <a:rPr lang="en-US" b="1" dirty="0">
                <a:solidFill>
                  <a:srgbClr val="00B050"/>
                </a:solidFill>
              </a:rPr>
              <a:t>if(stud[</a:t>
            </a:r>
            <a:r>
              <a:rPr lang="en-US" b="1" dirty="0" err="1">
                <a:solidFill>
                  <a:srgbClr val="00B050"/>
                </a:solidFill>
              </a:rPr>
              <a:t>i</a:t>
            </a:r>
            <a:r>
              <a:rPr lang="en-US" b="1" dirty="0">
                <a:solidFill>
                  <a:srgbClr val="00B050"/>
                </a:solidFill>
              </a:rPr>
              <a:t>].age == key){</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("Student %d\n",i+1);</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("Roll no. : %d\n", stud[</a:t>
            </a:r>
            <a:r>
              <a:rPr lang="en-US" b="1" dirty="0" err="1">
                <a:solidFill>
                  <a:srgbClr val="00B050"/>
                </a:solidFill>
              </a:rPr>
              <a:t>i</a:t>
            </a:r>
            <a:r>
              <a:rPr lang="en-US" b="1" dirty="0">
                <a:solidFill>
                  <a:srgbClr val="00B050"/>
                </a:solidFill>
              </a:rPr>
              <a:t>].</a:t>
            </a:r>
            <a:r>
              <a:rPr lang="en-US" b="1" dirty="0" err="1">
                <a:solidFill>
                  <a:srgbClr val="00B050"/>
                </a:solidFill>
              </a:rPr>
              <a:t>roll_no</a:t>
            </a:r>
            <a:r>
              <a:rPr lang="en-US" b="1" dirty="0">
                <a:solidFill>
                  <a:srgbClr val="00B050"/>
                </a:solidFill>
              </a:rPr>
              <a:t>);</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("Name : %s\n", stud[</a:t>
            </a:r>
            <a:r>
              <a:rPr lang="en-US" b="1" dirty="0" err="1">
                <a:solidFill>
                  <a:srgbClr val="00B050"/>
                </a:solidFill>
              </a:rPr>
              <a:t>i</a:t>
            </a:r>
            <a:r>
              <a:rPr lang="en-US" b="1" dirty="0">
                <a:solidFill>
                  <a:srgbClr val="00B050"/>
                </a:solidFill>
              </a:rPr>
              <a:t>].name);</a:t>
            </a:r>
          </a:p>
          <a:p>
            <a:pPr marL="0" indent="0">
              <a:buNone/>
            </a:pPr>
            <a:r>
              <a:rPr lang="en-US" b="1" dirty="0">
                <a:solidFill>
                  <a:srgbClr val="00B050"/>
                </a:solidFill>
              </a:rPr>
              <a:t>      </a:t>
            </a:r>
            <a:r>
              <a:rPr lang="en-US" b="1" dirty="0" err="1">
                <a:solidFill>
                  <a:srgbClr val="00B050"/>
                </a:solidFill>
              </a:rPr>
              <a:t>printf</a:t>
            </a:r>
            <a:r>
              <a:rPr lang="en-US" b="1" dirty="0">
                <a:solidFill>
                  <a:srgbClr val="00B050"/>
                </a:solidFill>
              </a:rPr>
              <a:t>("Age. : %d\n", stud[</a:t>
            </a:r>
            <a:r>
              <a:rPr lang="en-US" b="1" dirty="0" err="1">
                <a:solidFill>
                  <a:srgbClr val="00B050"/>
                </a:solidFill>
              </a:rPr>
              <a:t>i</a:t>
            </a:r>
            <a:r>
              <a:rPr lang="en-US" b="1" dirty="0">
                <a:solidFill>
                  <a:srgbClr val="00B050"/>
                </a:solidFill>
              </a:rPr>
              <a:t>].age);</a:t>
            </a:r>
          </a:p>
          <a:p>
            <a:pPr marL="0" indent="0">
              <a:buNone/>
            </a:pPr>
            <a:r>
              <a:rPr lang="en-US" b="1" dirty="0">
                <a:solidFill>
                  <a:srgbClr val="00B050"/>
                </a:solidFill>
              </a:rPr>
              <a:t>    }</a:t>
            </a:r>
          </a:p>
          <a:p>
            <a:pPr marL="0" indent="0">
              <a:buNone/>
            </a:pPr>
            <a:r>
              <a:rPr lang="en-US" dirty="0"/>
              <a:t>  }</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321067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8" y="193004"/>
            <a:ext cx="11950083" cy="437131"/>
          </a:xfrm>
        </p:spPr>
        <p:txBody>
          <a:bodyPr>
            <a:noAutofit/>
          </a:bodyPr>
          <a:lstStyle/>
          <a:p>
            <a:pPr marL="0" indent="0">
              <a:buNone/>
            </a:pPr>
            <a:r>
              <a:rPr lang="en-US" sz="2000" dirty="0"/>
              <a:t>Write a program that takes two distances (in an inch-feet system), adds them, and displays the result on the screen using structures(Using normal structure variable).</a:t>
            </a:r>
          </a:p>
        </p:txBody>
      </p:sp>
      <p:sp>
        <p:nvSpPr>
          <p:cNvPr id="5" name="TextBox 4">
            <a:extLst>
              <a:ext uri="{FF2B5EF4-FFF2-40B4-BE49-F238E27FC236}">
                <a16:creationId xmlns:a16="http://schemas.microsoft.com/office/drawing/2014/main" id="{355834A2-8747-7EBD-8985-34E5A71C4609}"/>
              </a:ext>
            </a:extLst>
          </p:cNvPr>
          <p:cNvSpPr txBox="1"/>
          <p:nvPr/>
        </p:nvSpPr>
        <p:spPr>
          <a:xfrm>
            <a:off x="526557" y="630135"/>
            <a:ext cx="5992428" cy="5355312"/>
          </a:xfrm>
          <a:prstGeom prst="rect">
            <a:avLst/>
          </a:prstGeom>
          <a:noFill/>
        </p:spPr>
        <p:txBody>
          <a:bodyPr wrap="square">
            <a:spAutoFit/>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stdlib.h</a:t>
            </a:r>
            <a:r>
              <a:rPr lang="en-US" dirty="0"/>
              <a:t>&gt;</a:t>
            </a:r>
          </a:p>
          <a:p>
            <a:pPr marL="0" indent="0">
              <a:buNone/>
            </a:pPr>
            <a:r>
              <a:rPr lang="en-US" dirty="0"/>
              <a:t>struct Distance{</a:t>
            </a:r>
          </a:p>
          <a:p>
            <a:pPr marL="0" indent="0">
              <a:buNone/>
            </a:pPr>
            <a:r>
              <a:rPr lang="en-US" dirty="0"/>
              <a:t>    float inch;</a:t>
            </a:r>
          </a:p>
          <a:p>
            <a:pPr marL="0" indent="0">
              <a:buNone/>
            </a:pPr>
            <a:r>
              <a:rPr lang="en-US" dirty="0"/>
              <a:t>    float feet;</a:t>
            </a:r>
          </a:p>
          <a:p>
            <a:pPr marL="0" indent="0">
              <a:buNone/>
            </a:pPr>
            <a:endParaRPr lang="en-US" dirty="0"/>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struct Distance d1,d2;</a:t>
            </a:r>
          </a:p>
          <a:p>
            <a:pPr marL="0" indent="0">
              <a:buNone/>
            </a:pPr>
            <a:r>
              <a:rPr lang="en-US" dirty="0"/>
              <a:t>    </a:t>
            </a:r>
            <a:r>
              <a:rPr lang="en-US" dirty="0" err="1"/>
              <a:t>scanf</a:t>
            </a:r>
            <a:r>
              <a:rPr lang="en-US" dirty="0"/>
              <a:t>("%f %f",&amp;d1.feet,&amp;d1.inch);</a:t>
            </a:r>
          </a:p>
          <a:p>
            <a:pPr marL="0" indent="0">
              <a:buNone/>
            </a:pPr>
            <a:r>
              <a:rPr lang="en-US" dirty="0"/>
              <a:t>    </a:t>
            </a:r>
            <a:r>
              <a:rPr lang="en-US" dirty="0" err="1"/>
              <a:t>scanf</a:t>
            </a:r>
            <a:r>
              <a:rPr lang="en-US" dirty="0"/>
              <a:t>("%f %f",&amp;d2.feet,&amp;d2.inch);</a:t>
            </a:r>
          </a:p>
          <a:p>
            <a:pPr marL="0" indent="0">
              <a:buNone/>
            </a:pPr>
            <a:endParaRPr lang="en-US" dirty="0"/>
          </a:p>
          <a:p>
            <a:pPr marL="0" indent="0">
              <a:buNone/>
            </a:pPr>
            <a:r>
              <a:rPr lang="en-US" dirty="0"/>
              <a:t>    float inch = d1.inch+d2.inch;</a:t>
            </a:r>
          </a:p>
          <a:p>
            <a:pPr marL="0" indent="0">
              <a:buNone/>
            </a:pPr>
            <a:r>
              <a:rPr lang="en-US" dirty="0"/>
              <a:t>    float feet = d1.feet+d2.feet;</a:t>
            </a:r>
          </a:p>
          <a:p>
            <a:pPr marL="0" indent="0">
              <a:buNone/>
            </a:pPr>
            <a:endParaRPr lang="en-US" dirty="0"/>
          </a:p>
          <a:p>
            <a:pPr marL="0" indent="0">
              <a:buNone/>
            </a:pPr>
            <a:r>
              <a:rPr lang="en-US" dirty="0"/>
              <a:t>    </a:t>
            </a:r>
            <a:r>
              <a:rPr lang="en-US" dirty="0" err="1"/>
              <a:t>printf</a:t>
            </a:r>
            <a:r>
              <a:rPr lang="en-US" dirty="0"/>
              <a:t>("%.2f' - %.2f\"",</a:t>
            </a:r>
            <a:r>
              <a:rPr lang="en-US" dirty="0" err="1"/>
              <a:t>feet,inch</a:t>
            </a:r>
            <a:r>
              <a:rPr lang="en-US" dirty="0"/>
              <a:t>);</a:t>
            </a:r>
          </a:p>
          <a:p>
            <a:pPr marL="0" indent="0">
              <a:buNone/>
            </a:pPr>
            <a:r>
              <a:rPr lang="en-IN" b="1" dirty="0">
                <a:solidFill>
                  <a:srgbClr val="00B050"/>
                </a:solidFill>
              </a:rPr>
              <a:t> </a:t>
            </a:r>
            <a:r>
              <a:rPr lang="en-IN" dirty="0">
                <a:solidFill>
                  <a:srgbClr val="00B050"/>
                </a:solidFill>
              </a:rPr>
              <a:t>return 0;</a:t>
            </a:r>
          </a:p>
          <a:p>
            <a:pPr marL="0" indent="0">
              <a:buNone/>
            </a:pPr>
            <a:r>
              <a:rPr lang="en-IN" dirty="0">
                <a:solidFill>
                  <a:srgbClr val="00B050"/>
                </a:solidFill>
              </a:rPr>
              <a:t>}</a:t>
            </a:r>
          </a:p>
        </p:txBody>
      </p:sp>
    </p:spTree>
    <p:extLst>
      <p:ext uri="{BB962C8B-B14F-4D97-AF65-F5344CB8AC3E}">
        <p14:creationId xmlns:p14="http://schemas.microsoft.com/office/powerpoint/2010/main" val="117667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185"/>
            <a:ext cx="11950083" cy="2281382"/>
          </a:xfrm>
        </p:spPr>
        <p:txBody>
          <a:bodyPr>
            <a:noAutofit/>
          </a:bodyPr>
          <a:lstStyle/>
          <a:p>
            <a:pPr marL="0" indent="0">
              <a:buNone/>
            </a:pPr>
            <a:r>
              <a:rPr lang="en-US" sz="2000" dirty="0"/>
              <a:t>Create a structure to store Employee details like Employee name, Employee number, Department and salary. Create functions to find,</a:t>
            </a:r>
            <a:br>
              <a:rPr lang="en-US" sz="2000" dirty="0"/>
            </a:br>
            <a:br>
              <a:rPr lang="en-US" sz="2000" dirty="0"/>
            </a:br>
            <a:r>
              <a:rPr lang="en-US" sz="2000" dirty="0"/>
              <a:t>To display all the employees who belong to the IT department.</a:t>
            </a:r>
            <a:br>
              <a:rPr lang="en-US" sz="2000" dirty="0"/>
            </a:br>
            <a:r>
              <a:rPr lang="en-US" sz="2000" dirty="0"/>
              <a:t>To display all employees whose salary is greater than 50000.  </a:t>
            </a:r>
            <a:br>
              <a:rPr lang="en-US" sz="2000" dirty="0"/>
            </a:br>
            <a:br>
              <a:rPr lang="en-US" sz="2000" dirty="0"/>
            </a:br>
            <a:r>
              <a:rPr lang="en-US" sz="2000" dirty="0"/>
              <a:t>Function prototype: void </a:t>
            </a:r>
            <a:r>
              <a:rPr lang="en-US" sz="2000" dirty="0" err="1"/>
              <a:t>displaydept</a:t>
            </a:r>
            <a:r>
              <a:rPr lang="en-US" sz="2000" dirty="0"/>
              <a:t>, void </a:t>
            </a:r>
            <a:r>
              <a:rPr lang="en-US" sz="2000" dirty="0" err="1"/>
              <a:t>displaysalary</a:t>
            </a:r>
            <a:endParaRPr lang="en-US" sz="2000" dirty="0"/>
          </a:p>
        </p:txBody>
      </p:sp>
      <p:sp>
        <p:nvSpPr>
          <p:cNvPr id="6" name="TextBox 5">
            <a:extLst>
              <a:ext uri="{FF2B5EF4-FFF2-40B4-BE49-F238E27FC236}">
                <a16:creationId xmlns:a16="http://schemas.microsoft.com/office/drawing/2014/main" id="{9CF690BE-B4B8-4BFA-5A0D-9B5D5895D060}"/>
              </a:ext>
            </a:extLst>
          </p:cNvPr>
          <p:cNvSpPr txBox="1"/>
          <p:nvPr/>
        </p:nvSpPr>
        <p:spPr>
          <a:xfrm>
            <a:off x="386178" y="2377359"/>
            <a:ext cx="3022847" cy="3139321"/>
          </a:xfrm>
          <a:prstGeom prst="rect">
            <a:avLst/>
          </a:prstGeom>
          <a:noFill/>
        </p:spPr>
        <p:txBody>
          <a:bodyPr wrap="square">
            <a:spAutoFit/>
          </a:bodyPr>
          <a:lstStyle/>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string.h</a:t>
            </a:r>
            <a:r>
              <a:rPr lang="en-US" dirty="0"/>
              <a:t>&gt;</a:t>
            </a:r>
          </a:p>
          <a:p>
            <a:endParaRPr lang="en-US" dirty="0"/>
          </a:p>
          <a:p>
            <a:r>
              <a:rPr lang="en-US" b="1" dirty="0">
                <a:solidFill>
                  <a:srgbClr val="00B050"/>
                </a:solidFill>
              </a:rPr>
              <a:t>struct Employee</a:t>
            </a:r>
          </a:p>
          <a:p>
            <a:r>
              <a:rPr lang="en-US" b="1" dirty="0">
                <a:solidFill>
                  <a:srgbClr val="00B050"/>
                </a:solidFill>
              </a:rPr>
              <a:t>{</a:t>
            </a:r>
          </a:p>
          <a:p>
            <a:r>
              <a:rPr lang="en-US" b="1" dirty="0">
                <a:solidFill>
                  <a:srgbClr val="00B050"/>
                </a:solidFill>
              </a:rPr>
              <a:t>    char name[50];</a:t>
            </a:r>
          </a:p>
          <a:p>
            <a:r>
              <a:rPr lang="en-US" b="1" dirty="0">
                <a:solidFill>
                  <a:srgbClr val="00B050"/>
                </a:solidFill>
              </a:rPr>
              <a:t>    int number;</a:t>
            </a:r>
          </a:p>
          <a:p>
            <a:r>
              <a:rPr lang="en-US" b="1" dirty="0">
                <a:solidFill>
                  <a:srgbClr val="00B050"/>
                </a:solidFill>
              </a:rPr>
              <a:t>    char department[50];</a:t>
            </a:r>
          </a:p>
          <a:p>
            <a:r>
              <a:rPr lang="en-US" b="1" dirty="0">
                <a:solidFill>
                  <a:srgbClr val="00B050"/>
                </a:solidFill>
              </a:rPr>
              <a:t>    float salary;</a:t>
            </a:r>
          </a:p>
          <a:p>
            <a:r>
              <a:rPr lang="en-US" b="1" dirty="0">
                <a:solidFill>
                  <a:srgbClr val="00B050"/>
                </a:solidFill>
              </a:rPr>
              <a:t>};</a:t>
            </a:r>
            <a:endParaRPr lang="en-IN" b="1" dirty="0">
              <a:solidFill>
                <a:srgbClr val="00B050"/>
              </a:solidFill>
            </a:endParaRPr>
          </a:p>
        </p:txBody>
      </p:sp>
      <p:sp>
        <p:nvSpPr>
          <p:cNvPr id="9" name="TextBox 8">
            <a:extLst>
              <a:ext uri="{FF2B5EF4-FFF2-40B4-BE49-F238E27FC236}">
                <a16:creationId xmlns:a16="http://schemas.microsoft.com/office/drawing/2014/main" id="{55AF0E16-54AA-18BD-1EC7-3815CB61D026}"/>
              </a:ext>
            </a:extLst>
          </p:cNvPr>
          <p:cNvSpPr txBox="1"/>
          <p:nvPr/>
        </p:nvSpPr>
        <p:spPr>
          <a:xfrm>
            <a:off x="3409025" y="2368304"/>
            <a:ext cx="8682361" cy="3416320"/>
          </a:xfrm>
          <a:prstGeom prst="rect">
            <a:avLst/>
          </a:prstGeom>
          <a:noFill/>
        </p:spPr>
        <p:txBody>
          <a:bodyPr wrap="square">
            <a:spAutoFit/>
          </a:bodyPr>
          <a:lstStyle/>
          <a:p>
            <a:r>
              <a:rPr lang="en-IN" dirty="0"/>
              <a:t>void </a:t>
            </a:r>
            <a:r>
              <a:rPr lang="en-IN" b="1" dirty="0" err="1">
                <a:solidFill>
                  <a:srgbClr val="C00000"/>
                </a:solidFill>
              </a:rPr>
              <a:t>displaysalary</a:t>
            </a:r>
            <a:r>
              <a:rPr lang="en-IN" dirty="0"/>
              <a:t>(</a:t>
            </a:r>
            <a:r>
              <a:rPr lang="en-IN" b="1" dirty="0">
                <a:solidFill>
                  <a:srgbClr val="00B050"/>
                </a:solidFill>
              </a:rPr>
              <a:t>struct Employee e[],int n</a:t>
            </a:r>
            <a:r>
              <a:rPr lang="en-IN" dirty="0"/>
              <a:t>)</a:t>
            </a:r>
          </a:p>
          <a:p>
            <a:r>
              <a:rPr lang="en-IN" dirty="0"/>
              <a:t>{</a:t>
            </a:r>
          </a:p>
          <a:p>
            <a:r>
              <a:rPr lang="en-IN" dirty="0"/>
              <a:t>for(int </a:t>
            </a:r>
            <a:r>
              <a:rPr lang="en-IN" dirty="0" err="1"/>
              <a:t>i</a:t>
            </a:r>
            <a:r>
              <a:rPr lang="en-IN" dirty="0"/>
              <a:t>=0;i&lt;</a:t>
            </a:r>
            <a:r>
              <a:rPr lang="en-IN" dirty="0" err="1"/>
              <a:t>n;i</a:t>
            </a:r>
            <a:r>
              <a:rPr lang="en-IN" dirty="0"/>
              <a:t>++)</a:t>
            </a:r>
          </a:p>
          <a:p>
            <a:r>
              <a:rPr lang="en-IN" dirty="0"/>
              <a:t>if(e[</a:t>
            </a:r>
            <a:r>
              <a:rPr lang="en-IN" dirty="0" err="1"/>
              <a:t>i</a:t>
            </a:r>
            <a:r>
              <a:rPr lang="en-IN" dirty="0"/>
              <a:t>].salary&gt;=50000)</a:t>
            </a:r>
          </a:p>
          <a:p>
            <a:r>
              <a:rPr lang="en-IN" dirty="0" err="1"/>
              <a:t>printf</a:t>
            </a:r>
            <a:r>
              <a:rPr lang="en-IN" dirty="0"/>
              <a:t>("Name : %s ID : %d Department :  %s\n", </a:t>
            </a:r>
            <a:r>
              <a:rPr lang="en-IN" b="1" dirty="0">
                <a:solidFill>
                  <a:srgbClr val="00B050"/>
                </a:solidFill>
              </a:rPr>
              <a:t>e[</a:t>
            </a:r>
            <a:r>
              <a:rPr lang="en-IN" b="1" dirty="0" err="1">
                <a:solidFill>
                  <a:srgbClr val="00B050"/>
                </a:solidFill>
              </a:rPr>
              <a:t>i</a:t>
            </a:r>
            <a:r>
              <a:rPr lang="en-IN" b="1" dirty="0">
                <a:solidFill>
                  <a:srgbClr val="00B050"/>
                </a:solidFill>
              </a:rPr>
              <a:t>].name, e[</a:t>
            </a:r>
            <a:r>
              <a:rPr lang="en-IN" b="1" dirty="0" err="1">
                <a:solidFill>
                  <a:srgbClr val="00B050"/>
                </a:solidFill>
              </a:rPr>
              <a:t>i</a:t>
            </a:r>
            <a:r>
              <a:rPr lang="en-IN" b="1" dirty="0">
                <a:solidFill>
                  <a:srgbClr val="00B050"/>
                </a:solidFill>
              </a:rPr>
              <a:t>].number, e[</a:t>
            </a:r>
            <a:r>
              <a:rPr lang="en-IN" b="1" dirty="0" err="1">
                <a:solidFill>
                  <a:srgbClr val="00B050"/>
                </a:solidFill>
              </a:rPr>
              <a:t>i</a:t>
            </a:r>
            <a:r>
              <a:rPr lang="en-IN" b="1" dirty="0">
                <a:solidFill>
                  <a:srgbClr val="00B050"/>
                </a:solidFill>
              </a:rPr>
              <a:t>].department</a:t>
            </a:r>
            <a:r>
              <a:rPr lang="en-IN" dirty="0"/>
              <a:t>);</a:t>
            </a:r>
          </a:p>
          <a:p>
            <a:r>
              <a:rPr lang="en-IN" dirty="0"/>
              <a:t>}</a:t>
            </a:r>
          </a:p>
          <a:p>
            <a:r>
              <a:rPr lang="en-IN" dirty="0"/>
              <a:t>void </a:t>
            </a:r>
            <a:r>
              <a:rPr lang="en-IN" b="1" dirty="0" err="1">
                <a:solidFill>
                  <a:srgbClr val="C00000"/>
                </a:solidFill>
              </a:rPr>
              <a:t>displaydept</a:t>
            </a:r>
            <a:r>
              <a:rPr lang="en-IN" dirty="0"/>
              <a:t>(</a:t>
            </a:r>
            <a:r>
              <a:rPr lang="en-IN" b="1" dirty="0">
                <a:solidFill>
                  <a:srgbClr val="00B050"/>
                </a:solidFill>
              </a:rPr>
              <a:t>struct Employee e[],int n</a:t>
            </a:r>
            <a:r>
              <a:rPr lang="en-IN" dirty="0"/>
              <a:t>){</a:t>
            </a:r>
          </a:p>
          <a:p>
            <a:r>
              <a:rPr lang="en-IN" dirty="0"/>
              <a:t>    for(int </a:t>
            </a:r>
            <a:r>
              <a:rPr lang="en-IN" dirty="0" err="1"/>
              <a:t>i</a:t>
            </a:r>
            <a:r>
              <a:rPr lang="en-IN" dirty="0"/>
              <a:t>=0;i&lt;</a:t>
            </a:r>
            <a:r>
              <a:rPr lang="en-IN" dirty="0" err="1"/>
              <a:t>n;i</a:t>
            </a:r>
            <a:r>
              <a:rPr lang="en-IN" dirty="0"/>
              <a:t>++)</a:t>
            </a:r>
          </a:p>
          <a:p>
            <a:r>
              <a:rPr lang="en-IN" dirty="0"/>
              <a:t>    if(!</a:t>
            </a:r>
            <a:r>
              <a:rPr lang="en-IN" dirty="0" err="1"/>
              <a:t>strcmp</a:t>
            </a:r>
            <a:r>
              <a:rPr lang="en-IN" dirty="0"/>
              <a:t>(e[</a:t>
            </a:r>
            <a:r>
              <a:rPr lang="en-IN" dirty="0" err="1"/>
              <a:t>i</a:t>
            </a:r>
            <a:r>
              <a:rPr lang="en-IN" dirty="0"/>
              <a:t>].</a:t>
            </a:r>
            <a:r>
              <a:rPr lang="en-IN" dirty="0" err="1"/>
              <a:t>department,"IT</a:t>
            </a:r>
            <a:r>
              <a:rPr lang="en-IN" dirty="0"/>
              <a:t>"))</a:t>
            </a:r>
          </a:p>
          <a:p>
            <a:r>
              <a:rPr lang="en-IN" dirty="0"/>
              <a:t>     </a:t>
            </a:r>
            <a:r>
              <a:rPr lang="en-IN" dirty="0" err="1"/>
              <a:t>printf</a:t>
            </a:r>
            <a:r>
              <a:rPr lang="en-IN" dirty="0"/>
              <a:t>("Name : %s ID : %d Salary : %.2f\</a:t>
            </a:r>
            <a:r>
              <a:rPr lang="en-IN" dirty="0" err="1"/>
              <a:t>n",</a:t>
            </a:r>
            <a:r>
              <a:rPr lang="en-IN" b="1" dirty="0" err="1">
                <a:solidFill>
                  <a:srgbClr val="00B050"/>
                </a:solidFill>
              </a:rPr>
              <a:t>e</a:t>
            </a:r>
            <a:r>
              <a:rPr lang="en-IN" b="1" dirty="0">
                <a:solidFill>
                  <a:srgbClr val="00B050"/>
                </a:solidFill>
              </a:rPr>
              <a:t>[</a:t>
            </a:r>
            <a:r>
              <a:rPr lang="en-IN" b="1" dirty="0" err="1">
                <a:solidFill>
                  <a:srgbClr val="00B050"/>
                </a:solidFill>
              </a:rPr>
              <a:t>i</a:t>
            </a:r>
            <a:r>
              <a:rPr lang="en-IN" b="1" dirty="0">
                <a:solidFill>
                  <a:srgbClr val="00B050"/>
                </a:solidFill>
              </a:rPr>
              <a:t>].</a:t>
            </a:r>
            <a:r>
              <a:rPr lang="en-IN" b="1" dirty="0" err="1">
                <a:solidFill>
                  <a:srgbClr val="00B050"/>
                </a:solidFill>
              </a:rPr>
              <a:t>name,e</a:t>
            </a:r>
            <a:r>
              <a:rPr lang="en-IN" b="1" dirty="0">
                <a:solidFill>
                  <a:srgbClr val="00B050"/>
                </a:solidFill>
              </a:rPr>
              <a:t>[</a:t>
            </a:r>
            <a:r>
              <a:rPr lang="en-IN" b="1" dirty="0" err="1">
                <a:solidFill>
                  <a:srgbClr val="00B050"/>
                </a:solidFill>
              </a:rPr>
              <a:t>i</a:t>
            </a:r>
            <a:r>
              <a:rPr lang="en-IN" b="1" dirty="0">
                <a:solidFill>
                  <a:srgbClr val="00B050"/>
                </a:solidFill>
              </a:rPr>
              <a:t>].</a:t>
            </a:r>
            <a:r>
              <a:rPr lang="en-IN" b="1" dirty="0" err="1">
                <a:solidFill>
                  <a:srgbClr val="00B050"/>
                </a:solidFill>
              </a:rPr>
              <a:t>number,e</a:t>
            </a:r>
            <a:r>
              <a:rPr lang="en-IN" b="1" dirty="0">
                <a:solidFill>
                  <a:srgbClr val="00B050"/>
                </a:solidFill>
              </a:rPr>
              <a:t>[</a:t>
            </a:r>
            <a:r>
              <a:rPr lang="en-IN" b="1" dirty="0" err="1">
                <a:solidFill>
                  <a:srgbClr val="00B050"/>
                </a:solidFill>
              </a:rPr>
              <a:t>i</a:t>
            </a:r>
            <a:r>
              <a:rPr lang="en-IN" b="1" dirty="0">
                <a:solidFill>
                  <a:srgbClr val="00B050"/>
                </a:solidFill>
              </a:rPr>
              <a:t>].salary</a:t>
            </a:r>
            <a:r>
              <a:rPr lang="en-IN" dirty="0"/>
              <a:t>);</a:t>
            </a:r>
          </a:p>
          <a:p>
            <a:r>
              <a:rPr lang="en-IN" dirty="0"/>
              <a:t>}</a:t>
            </a:r>
          </a:p>
        </p:txBody>
      </p:sp>
    </p:spTree>
    <p:extLst>
      <p:ext uri="{BB962C8B-B14F-4D97-AF65-F5344CB8AC3E}">
        <p14:creationId xmlns:p14="http://schemas.microsoft.com/office/powerpoint/2010/main" val="33023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230</TotalTime>
  <Words>2978</Words>
  <Application>Microsoft Office PowerPoint</Application>
  <PresentationFormat>Widescreen</PresentationFormat>
  <Paragraphs>387</Paragraphs>
  <Slides>17</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Diamond Grid 16x9</vt:lpstr>
      <vt:lpstr>Structures</vt:lpstr>
      <vt:lpstr>Structures in C</vt:lpstr>
      <vt:lpstr>Write a program to store the item name, item price, and quantity using structure then calculate the total price.</vt:lpstr>
      <vt:lpstr>Write a program to store the item name, item price, and quantity using structure then calculate the total price.</vt:lpstr>
      <vt:lpstr>Write a program to compare two dates entered by the user. Make a structure named Date to store the elements day, month, and year to store the dates. If the dates are equal, display "Dates are equal" otherwise display "Dates are not equal".</vt:lpstr>
      <vt:lpstr>Write a program to store and print the details of students(Roll No, Name, Age) using structure.</vt:lpstr>
      <vt:lpstr>Write a program to store the details of students(Roll No, Name, Age) using structure then search and print the details of the students of a given age.</vt:lpstr>
      <vt:lpstr>Write a program that takes two distances (in an inch-feet system), adds them, and displays the result on the screen using structures(Using normal structure variable).</vt:lpstr>
      <vt:lpstr>Create a structure to store Employee details like Employee name, Employee number, Department and salary. Create functions to find,  To display all the employees who belong to the IT department. To display all employees whose salary is greater than 50000.    Function prototype: void displaydept, void displaysalary</vt:lpstr>
      <vt:lpstr>Create a structure to store Employee details like Employee name, Employee number, Department and salary. Create functions to find,  To display all the employees who belong to the IT department. To display all employees whose salary is greater than 50000.    Function prototype: void displaydept, void displaysalary</vt:lpstr>
      <vt:lpstr>Calculate the difference between two time periods using user-defined function and structure(pass structure to function).  Function prototype: void calcDiff(struct Time t1,struct Time t2)</vt:lpstr>
      <vt:lpstr>Calculate the difference between two time periods using user-defined function and structure(pass structure to function).  Function prototype: void calcDiff(struct Time t1,struct Time t2)</vt:lpstr>
      <vt:lpstr>Write a program that takes two complex numbers as structures and adds them(Use pointer variable). Structure Name: struct Complex</vt:lpstr>
      <vt:lpstr>Write a program that takes two complex numbers as structures and adds them(Use pointer variable). Structure Name: struct Complex</vt:lpstr>
      <vt:lpstr>Write a program to compute the inventory for five different car models using structures.  The structure consists of a 20-character model name, the number of cars of each model, and the price of each car model. Find the following details. 1) The total cost of all car models 2) Total number of cars and total cost for a particular model.</vt:lpstr>
      <vt:lpstr>Write a program to create a structure named book with structure members' book id, book name, author name, price, and status(1-Issued,0-Available). The user obtains input for ‘n’ books and displays the book details based on the given book id.</vt:lpstr>
      <vt:lpstr>Create a structure STUDENT with the members: name, roll number, course, branch, gender, and cut-off marks. Write a program that defines an array of structures for the Struct Student, accepts the inputs for its members, and Prints the details of the student who has the highest cutoff mark.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dc:title>
  <dc:creator>Nithya K</dc:creator>
  <cp:lastModifiedBy>vibudesh0407@gmail.com</cp:lastModifiedBy>
  <cp:revision>3</cp:revision>
  <dcterms:created xsi:type="dcterms:W3CDTF">2023-02-08T03:44:50Z</dcterms:created>
  <dcterms:modified xsi:type="dcterms:W3CDTF">2023-02-10T09:37:29Z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